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74"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3"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DejaVu Serif Bold" panose="020B0604020202020204" charset="0"/>
      <p:regular r:id="rId25"/>
    </p:embeddedFont>
    <p:embeddedFont>
      <p:font typeface="Montserrat" panose="00000500000000000000" pitchFamily="2" charset="0"/>
      <p:regular r:id="rId26"/>
      <p:bold r:id="rId27"/>
      <p:italic r:id="rId28"/>
      <p:boldItalic r:id="rId29"/>
    </p:embeddedFont>
    <p:embeddedFont>
      <p:font typeface="Montserrat Bold" panose="00000800000000000000" charset="0"/>
      <p:regular r:id="rId30"/>
    </p:embeddedFont>
    <p:embeddedFont>
      <p:font typeface="Montserrat Italics" panose="020B0604020202020204" charset="0"/>
      <p:regular r:id="rId31"/>
    </p:embeddedFont>
    <p:embeddedFont>
      <p:font typeface="Muli" panose="020B0604020202020204" charset="0"/>
      <p:regular r:id="rId32"/>
    </p:embeddedFont>
    <p:embeddedFont>
      <p:font typeface="Muli Bold" panose="020B0604020202020204" charset="0"/>
      <p:regular r:id="rId33"/>
    </p:embeddedFont>
    <p:embeddedFont>
      <p:font typeface="Noto San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0" autoAdjust="0"/>
    <p:restoredTop sz="94938" autoAdjust="0"/>
  </p:normalViewPr>
  <p:slideViewPr>
    <p:cSldViewPr>
      <p:cViewPr varScale="1">
        <p:scale>
          <a:sx n="50" d="100"/>
          <a:sy n="50" d="100"/>
        </p:scale>
        <p:origin x="43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DA30C-66EC-4377-83A3-6E037A786931}"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B4BF0-4D1C-4AF1-8744-C4CD2527817D}" type="slidenum">
              <a:rPr lang="en-US" smtClean="0"/>
              <a:t>‹#›</a:t>
            </a:fld>
            <a:endParaRPr lang="en-US"/>
          </a:p>
        </p:txBody>
      </p:sp>
    </p:spTree>
    <p:extLst>
      <p:ext uri="{BB962C8B-B14F-4D97-AF65-F5344CB8AC3E}">
        <p14:creationId xmlns:p14="http://schemas.microsoft.com/office/powerpoint/2010/main" val="397593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B4BF0-4D1C-4AF1-8744-C4CD2527817D}" type="slidenum">
              <a:rPr lang="en-US" smtClean="0"/>
              <a:t>10</a:t>
            </a:fld>
            <a:endParaRPr lang="en-US"/>
          </a:p>
        </p:txBody>
      </p:sp>
    </p:spTree>
    <p:extLst>
      <p:ext uri="{BB962C8B-B14F-4D97-AF65-F5344CB8AC3E}">
        <p14:creationId xmlns:p14="http://schemas.microsoft.com/office/powerpoint/2010/main" val="364766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EEAF6"/>
            </a:gs>
            <a:gs pos="100000">
              <a:srgbClr val="FFFFFF">
                <a:alpha val="100000"/>
              </a:srgbClr>
            </a:gs>
          </a:gsLst>
          <a:lin ang="5400000"/>
        </a:gradFill>
        <a:effectLst/>
      </p:bgPr>
    </p:bg>
    <p:spTree>
      <p:nvGrpSpPr>
        <p:cNvPr id="1" name=""/>
        <p:cNvGrpSpPr/>
        <p:nvPr/>
      </p:nvGrpSpPr>
      <p:grpSpPr>
        <a:xfrm>
          <a:off x="0" y="0"/>
          <a:ext cx="0" cy="0"/>
          <a:chOff x="0" y="0"/>
          <a:chExt cx="0" cy="0"/>
        </a:xfrm>
      </p:grpSpPr>
      <p:sp>
        <p:nvSpPr>
          <p:cNvPr id="3" name="TextBox 3"/>
          <p:cNvSpPr txBox="1"/>
          <p:nvPr/>
        </p:nvSpPr>
        <p:spPr>
          <a:xfrm>
            <a:off x="4084770" y="1228329"/>
            <a:ext cx="11988852" cy="3171274"/>
          </a:xfrm>
          <a:prstGeom prst="rect">
            <a:avLst/>
          </a:prstGeom>
        </p:spPr>
        <p:txBody>
          <a:bodyPr lIns="0" tIns="0" rIns="0" bIns="0" rtlCol="0" anchor="t">
            <a:spAutoFit/>
          </a:bodyPr>
          <a:lstStyle/>
          <a:p>
            <a:pPr algn="ctr">
              <a:lnSpc>
                <a:spcPts val="5630"/>
              </a:lnSpc>
            </a:pPr>
            <a:r>
              <a:rPr lang="en-US" sz="4021">
                <a:solidFill>
                  <a:srgbClr val="000000"/>
                </a:solidFill>
                <a:latin typeface="Noto Sans Bold"/>
              </a:rPr>
              <a:t>ĐỒ ÁN CƠ SỞ NGÀNH</a:t>
            </a:r>
          </a:p>
          <a:p>
            <a:pPr algn="ctr">
              <a:lnSpc>
                <a:spcPts val="5630"/>
              </a:lnSpc>
            </a:pPr>
            <a:r>
              <a:rPr lang="en-US" sz="4021">
                <a:solidFill>
                  <a:srgbClr val="000000"/>
                </a:solidFill>
                <a:latin typeface="Noto Sans Bold"/>
              </a:rPr>
              <a:t>HỌC KỲ I, NĂM HỌC 2023 – 2024</a:t>
            </a:r>
          </a:p>
          <a:p>
            <a:pPr algn="ctr">
              <a:lnSpc>
                <a:spcPts val="7030"/>
              </a:lnSpc>
            </a:pPr>
            <a:endParaRPr lang="en-US" sz="4021">
              <a:solidFill>
                <a:srgbClr val="000000"/>
              </a:solidFill>
              <a:latin typeface="Noto Sans Bold"/>
            </a:endParaRPr>
          </a:p>
          <a:p>
            <a:pPr algn="ctr">
              <a:lnSpc>
                <a:spcPts val="7030"/>
              </a:lnSpc>
            </a:pPr>
            <a:endParaRPr lang="en-US" sz="4021">
              <a:solidFill>
                <a:srgbClr val="000000"/>
              </a:solidFill>
              <a:latin typeface="Noto Sans Bold"/>
            </a:endParaRPr>
          </a:p>
        </p:txBody>
      </p:sp>
      <p:sp>
        <p:nvSpPr>
          <p:cNvPr id="6" name="Freeform 6"/>
          <p:cNvSpPr/>
          <p:nvPr/>
        </p:nvSpPr>
        <p:spPr>
          <a:xfrm>
            <a:off x="2430669" y="251044"/>
            <a:ext cx="2792893" cy="2792893"/>
          </a:xfrm>
          <a:custGeom>
            <a:avLst/>
            <a:gdLst/>
            <a:ahLst/>
            <a:cxnLst/>
            <a:rect l="l" t="t" r="r" b="b"/>
            <a:pathLst>
              <a:path w="2792893" h="2792893">
                <a:moveTo>
                  <a:pt x="0" y="0"/>
                </a:moveTo>
                <a:lnTo>
                  <a:pt x="2792893" y="0"/>
                </a:lnTo>
                <a:lnTo>
                  <a:pt x="2792893" y="2792893"/>
                </a:lnTo>
                <a:lnTo>
                  <a:pt x="0" y="2792893"/>
                </a:lnTo>
                <a:lnTo>
                  <a:pt x="0" y="0"/>
                </a:lnTo>
                <a:close/>
              </a:path>
            </a:pathLst>
          </a:custGeom>
          <a:blipFill>
            <a:blip r:embed="rId2"/>
            <a:stretch>
              <a:fillRect/>
            </a:stretch>
          </a:blipFill>
        </p:spPr>
      </p:sp>
      <p:sp>
        <p:nvSpPr>
          <p:cNvPr id="7" name="TextBox 7"/>
          <p:cNvSpPr txBox="1"/>
          <p:nvPr/>
        </p:nvSpPr>
        <p:spPr>
          <a:xfrm>
            <a:off x="1870392" y="3365830"/>
            <a:ext cx="16417608" cy="1953247"/>
          </a:xfrm>
          <a:prstGeom prst="rect">
            <a:avLst/>
          </a:prstGeom>
        </p:spPr>
        <p:txBody>
          <a:bodyPr lIns="0" tIns="0" rIns="0" bIns="0" rtlCol="0" anchor="t">
            <a:spAutoFit/>
          </a:bodyPr>
          <a:lstStyle/>
          <a:p>
            <a:pPr algn="ctr">
              <a:lnSpc>
                <a:spcPts val="7840"/>
              </a:lnSpc>
            </a:pPr>
            <a:r>
              <a:rPr lang="en-US" sz="5600">
                <a:solidFill>
                  <a:srgbClr val="FF3131"/>
                </a:solidFill>
                <a:latin typeface="Noto Sans Bold"/>
              </a:rPr>
              <a:t>THIẾT KẾ HỆ THỐNG MẠNG CỤC BỘ CHO TRUNG TÂM ĐÀO TẠO TIN HỌC</a:t>
            </a:r>
          </a:p>
        </p:txBody>
      </p:sp>
      <p:sp>
        <p:nvSpPr>
          <p:cNvPr id="8" name="TextBox 8"/>
          <p:cNvSpPr txBox="1"/>
          <p:nvPr/>
        </p:nvSpPr>
        <p:spPr>
          <a:xfrm>
            <a:off x="-377962" y="6310905"/>
            <a:ext cx="11203049" cy="521334"/>
          </a:xfrm>
          <a:prstGeom prst="rect">
            <a:avLst/>
          </a:prstGeom>
        </p:spPr>
        <p:txBody>
          <a:bodyPr lIns="0" tIns="0" rIns="0" bIns="0" rtlCol="0" anchor="t">
            <a:spAutoFit/>
          </a:bodyPr>
          <a:lstStyle/>
          <a:p>
            <a:pPr algn="ctr">
              <a:lnSpc>
                <a:spcPts val="4340"/>
              </a:lnSpc>
            </a:pPr>
            <a:r>
              <a:rPr lang="en-US" sz="3100">
                <a:solidFill>
                  <a:srgbClr val="000000"/>
                </a:solidFill>
                <a:latin typeface="Montserrat Italics"/>
              </a:rPr>
              <a:t>Giảng viên hướng dẫn:</a:t>
            </a:r>
            <a:r>
              <a:rPr lang="en-US" sz="3100">
                <a:solidFill>
                  <a:srgbClr val="000000"/>
                </a:solidFill>
                <a:latin typeface="Montserrat"/>
              </a:rPr>
              <a:t> </a:t>
            </a:r>
          </a:p>
        </p:txBody>
      </p:sp>
      <p:sp>
        <p:nvSpPr>
          <p:cNvPr id="9" name="TextBox 9"/>
          <p:cNvSpPr txBox="1"/>
          <p:nvPr/>
        </p:nvSpPr>
        <p:spPr>
          <a:xfrm>
            <a:off x="-1288894" y="7053955"/>
            <a:ext cx="11203049" cy="521334"/>
          </a:xfrm>
          <a:prstGeom prst="rect">
            <a:avLst/>
          </a:prstGeom>
        </p:spPr>
        <p:txBody>
          <a:bodyPr lIns="0" tIns="0" rIns="0" bIns="0" rtlCol="0" anchor="t">
            <a:spAutoFit/>
          </a:bodyPr>
          <a:lstStyle/>
          <a:p>
            <a:pPr algn="ctr">
              <a:lnSpc>
                <a:spcPts val="4340"/>
              </a:lnSpc>
            </a:pPr>
            <a:r>
              <a:rPr lang="en-US" sz="3100">
                <a:solidFill>
                  <a:srgbClr val="000000"/>
                </a:solidFill>
                <a:latin typeface="Montserrat Italics"/>
              </a:rPr>
              <a:t>Sinh viên thực hiện:</a:t>
            </a:r>
          </a:p>
        </p:txBody>
      </p:sp>
      <p:sp>
        <p:nvSpPr>
          <p:cNvPr id="10" name="TextBox 10"/>
          <p:cNvSpPr txBox="1"/>
          <p:nvPr/>
        </p:nvSpPr>
        <p:spPr>
          <a:xfrm>
            <a:off x="6487402" y="7014584"/>
            <a:ext cx="9199686" cy="1064260"/>
          </a:xfrm>
          <a:prstGeom prst="rect">
            <a:avLst/>
          </a:prstGeom>
        </p:spPr>
        <p:txBody>
          <a:bodyPr lIns="0" tIns="0" rIns="0" bIns="0" rtlCol="0" anchor="t">
            <a:spAutoFit/>
          </a:bodyPr>
          <a:lstStyle/>
          <a:p>
            <a:pPr algn="ctr">
              <a:lnSpc>
                <a:spcPts val="4340"/>
              </a:lnSpc>
            </a:pPr>
            <a:r>
              <a:rPr lang="en-US" sz="3100">
                <a:solidFill>
                  <a:srgbClr val="000000"/>
                </a:solidFill>
                <a:latin typeface="Montserrat Bold"/>
              </a:rPr>
              <a:t>Nguyễn Hoàng Thương - 110121224 - DA21TTC</a:t>
            </a:r>
          </a:p>
          <a:p>
            <a:pPr algn="ctr">
              <a:lnSpc>
                <a:spcPts val="4340"/>
              </a:lnSpc>
            </a:pPr>
            <a:endParaRPr lang="en-US" sz="3100">
              <a:solidFill>
                <a:srgbClr val="000000"/>
              </a:solidFill>
              <a:latin typeface="Montserrat Bold"/>
            </a:endParaRPr>
          </a:p>
        </p:txBody>
      </p:sp>
      <p:sp>
        <p:nvSpPr>
          <p:cNvPr id="11" name="TextBox 11"/>
          <p:cNvSpPr txBox="1"/>
          <p:nvPr/>
        </p:nvSpPr>
        <p:spPr>
          <a:xfrm>
            <a:off x="7903088" y="6301380"/>
            <a:ext cx="5302568" cy="538479"/>
          </a:xfrm>
          <a:prstGeom prst="rect">
            <a:avLst/>
          </a:prstGeom>
        </p:spPr>
        <p:txBody>
          <a:bodyPr lIns="0" tIns="0" rIns="0" bIns="0" rtlCol="0" anchor="t">
            <a:spAutoFit/>
          </a:bodyPr>
          <a:lstStyle/>
          <a:p>
            <a:pPr algn="ctr">
              <a:lnSpc>
                <a:spcPts val="4340"/>
              </a:lnSpc>
            </a:pPr>
            <a:r>
              <a:rPr lang="en-US" sz="3100">
                <a:solidFill>
                  <a:srgbClr val="000000"/>
                </a:solidFill>
                <a:latin typeface="DejaVu Serif Bold"/>
              </a:rPr>
              <a:t>Dương Ngọc Vân Khanh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0"/>
            <a:ext cx="18288000" cy="1814444"/>
            <a:chOff x="0" y="0"/>
            <a:chExt cx="4816593" cy="477878"/>
          </a:xfrm>
        </p:grpSpPr>
        <p:sp>
          <p:nvSpPr>
            <p:cNvPr id="4" name="Freeform 4"/>
            <p:cNvSpPr/>
            <p:nvPr/>
          </p:nvSpPr>
          <p:spPr>
            <a:xfrm>
              <a:off x="0" y="0"/>
              <a:ext cx="4816592" cy="477878"/>
            </a:xfrm>
            <a:custGeom>
              <a:avLst/>
              <a:gdLst/>
              <a:ahLst/>
              <a:cxnLst/>
              <a:rect l="l" t="t" r="r" b="b"/>
              <a:pathLst>
                <a:path w="4816592" h="477878">
                  <a:moveTo>
                    <a:pt x="0" y="0"/>
                  </a:moveTo>
                  <a:lnTo>
                    <a:pt x="4816592" y="0"/>
                  </a:lnTo>
                  <a:lnTo>
                    <a:pt x="4816592" y="477878"/>
                  </a:lnTo>
                  <a:lnTo>
                    <a:pt x="0" y="477878"/>
                  </a:lnTo>
                  <a:close/>
                </a:path>
              </a:pathLst>
            </a:custGeom>
            <a:solidFill>
              <a:srgbClr val="004AAD"/>
            </a:solidFill>
          </p:spPr>
        </p:sp>
        <p:sp>
          <p:nvSpPr>
            <p:cNvPr id="5" name="TextBox 5"/>
            <p:cNvSpPr txBox="1"/>
            <p:nvPr/>
          </p:nvSpPr>
          <p:spPr>
            <a:xfrm>
              <a:off x="0" y="-19050"/>
              <a:ext cx="4816593" cy="49692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597020" y="-4729397"/>
            <a:ext cx="6470558" cy="6639565"/>
          </a:xfrm>
          <a:custGeom>
            <a:avLst/>
            <a:gdLst/>
            <a:ahLst/>
            <a:cxnLst/>
            <a:rect l="l" t="t" r="r" b="b"/>
            <a:pathLst>
              <a:path w="6470558" h="6639565">
                <a:moveTo>
                  <a:pt x="0" y="0"/>
                </a:moveTo>
                <a:lnTo>
                  <a:pt x="6470558" y="0"/>
                </a:lnTo>
                <a:lnTo>
                  <a:pt x="6470558" y="6639566"/>
                </a:lnTo>
                <a:lnTo>
                  <a:pt x="0" y="6639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531505">
            <a:off x="-3262762" y="-3972010"/>
            <a:ext cx="5701464" cy="5850383"/>
          </a:xfrm>
          <a:custGeom>
            <a:avLst/>
            <a:gdLst/>
            <a:ahLst/>
            <a:cxnLst/>
            <a:rect l="l" t="t" r="r" b="b"/>
            <a:pathLst>
              <a:path w="5701464" h="5850383">
                <a:moveTo>
                  <a:pt x="0" y="0"/>
                </a:moveTo>
                <a:lnTo>
                  <a:pt x="5701464" y="0"/>
                </a:lnTo>
                <a:lnTo>
                  <a:pt x="5701464" y="5850383"/>
                </a:lnTo>
                <a:lnTo>
                  <a:pt x="0" y="58503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3057260" y="2388425"/>
            <a:ext cx="13392264" cy="7664885"/>
          </a:xfrm>
          <a:custGeom>
            <a:avLst/>
            <a:gdLst/>
            <a:ahLst/>
            <a:cxnLst/>
            <a:rect l="l" t="t" r="r" b="b"/>
            <a:pathLst>
              <a:path w="13392264" h="7664885">
                <a:moveTo>
                  <a:pt x="0" y="0"/>
                </a:moveTo>
                <a:lnTo>
                  <a:pt x="13392265" y="0"/>
                </a:lnTo>
                <a:lnTo>
                  <a:pt x="13392265" y="7664886"/>
                </a:lnTo>
                <a:lnTo>
                  <a:pt x="0" y="7664886"/>
                </a:lnTo>
                <a:lnTo>
                  <a:pt x="0" y="0"/>
                </a:lnTo>
                <a:close/>
              </a:path>
            </a:pathLst>
          </a:custGeom>
          <a:blipFill>
            <a:blip r:embed="rId5"/>
            <a:stretch>
              <a:fillRect t="-5707" b="-5707"/>
            </a:stretch>
          </a:blipFill>
        </p:spPr>
      </p:sp>
      <p:sp>
        <p:nvSpPr>
          <p:cNvPr id="13" name="TextBox 13"/>
          <p:cNvSpPr txBox="1"/>
          <p:nvPr/>
        </p:nvSpPr>
        <p:spPr>
          <a:xfrm>
            <a:off x="-457200" y="545422"/>
            <a:ext cx="17877601" cy="751616"/>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sp>
        <p:nvSpPr>
          <p:cNvPr id="14" name="TextBox 14"/>
          <p:cNvSpPr txBox="1"/>
          <p:nvPr/>
        </p:nvSpPr>
        <p:spPr>
          <a:xfrm>
            <a:off x="-183431" y="1893437"/>
            <a:ext cx="6556680" cy="514350"/>
          </a:xfrm>
          <a:prstGeom prst="rect">
            <a:avLst/>
          </a:prstGeom>
        </p:spPr>
        <p:txBody>
          <a:bodyPr lIns="0" tIns="0" rIns="0" bIns="0" rtlCol="0" anchor="t">
            <a:spAutoFit/>
          </a:bodyPr>
          <a:lstStyle/>
          <a:p>
            <a:pPr marL="647700" lvl="1" indent="-323850" algn="ctr">
              <a:lnSpc>
                <a:spcPts val="4200"/>
              </a:lnSpc>
              <a:buFont typeface="Arial"/>
              <a:buChar char="•"/>
            </a:pPr>
            <a:r>
              <a:rPr lang="en-US" sz="2800" dirty="0" err="1">
                <a:solidFill>
                  <a:srgbClr val="261310"/>
                </a:solidFill>
                <a:latin typeface="Noto Sans Bold"/>
              </a:rPr>
              <a:t>Sơ</a:t>
            </a:r>
            <a:r>
              <a:rPr lang="en-US" sz="2800" dirty="0">
                <a:solidFill>
                  <a:srgbClr val="261310"/>
                </a:solidFill>
                <a:latin typeface="Noto Sans Bold"/>
              </a:rPr>
              <a:t> </a:t>
            </a:r>
            <a:r>
              <a:rPr lang="en-US" sz="2800" dirty="0" err="1">
                <a:solidFill>
                  <a:srgbClr val="261310"/>
                </a:solidFill>
                <a:latin typeface="Noto Sans Bold"/>
              </a:rPr>
              <a:t>đồ</a:t>
            </a:r>
            <a:r>
              <a:rPr lang="en-US" sz="2800" dirty="0">
                <a:solidFill>
                  <a:srgbClr val="261310"/>
                </a:solidFill>
                <a:latin typeface="Noto Sans Bold"/>
              </a:rPr>
              <a:t> </a:t>
            </a:r>
            <a:r>
              <a:rPr lang="en-US" sz="2800" dirty="0" err="1">
                <a:solidFill>
                  <a:srgbClr val="261310"/>
                </a:solidFill>
                <a:latin typeface="Noto Sans Bold"/>
              </a:rPr>
              <a:t>vật</a:t>
            </a:r>
            <a:r>
              <a:rPr lang="en-US" sz="2800" dirty="0">
                <a:solidFill>
                  <a:srgbClr val="261310"/>
                </a:solidFill>
                <a:latin typeface="Noto Sans Bold"/>
              </a:rPr>
              <a:t> </a:t>
            </a:r>
            <a:r>
              <a:rPr lang="en-US" sz="2800" dirty="0" err="1">
                <a:solidFill>
                  <a:srgbClr val="261310"/>
                </a:solidFill>
                <a:latin typeface="Noto Sans Bold"/>
              </a:rPr>
              <a:t>lý</a:t>
            </a:r>
            <a:r>
              <a:rPr lang="en-US" sz="2800" dirty="0">
                <a:solidFill>
                  <a:srgbClr val="261310"/>
                </a:solidFill>
                <a:latin typeface="Noto Sans Bold"/>
              </a:rPr>
              <a:t> </a:t>
            </a:r>
            <a:r>
              <a:rPr lang="en-US" sz="2800" dirty="0" err="1">
                <a:solidFill>
                  <a:srgbClr val="261310"/>
                </a:solidFill>
                <a:latin typeface="Noto Sans Bold"/>
              </a:rPr>
              <a:t>phòng</a:t>
            </a:r>
            <a:r>
              <a:rPr lang="en-US" sz="2800" dirty="0">
                <a:solidFill>
                  <a:srgbClr val="261310"/>
                </a:solidFill>
                <a:latin typeface="Noto Sans Bold"/>
              </a:rPr>
              <a:t> </a:t>
            </a:r>
            <a:r>
              <a:rPr lang="en-US" sz="2800" dirty="0" err="1">
                <a:solidFill>
                  <a:srgbClr val="261310"/>
                </a:solidFill>
                <a:latin typeface="Noto Sans Bold"/>
              </a:rPr>
              <a:t>kỹ</a:t>
            </a:r>
            <a:r>
              <a:rPr lang="en-US" sz="2800" dirty="0">
                <a:solidFill>
                  <a:srgbClr val="261310"/>
                </a:solidFill>
                <a:latin typeface="Noto Sans Bold"/>
              </a:rPr>
              <a:t> </a:t>
            </a:r>
            <a:r>
              <a:rPr lang="en-US" sz="2800" dirty="0" err="1">
                <a:solidFill>
                  <a:srgbClr val="261310"/>
                </a:solidFill>
                <a:latin typeface="Noto Sans Bold"/>
              </a:rPr>
              <a:t>thuật</a:t>
            </a:r>
            <a:endParaRPr lang="en-US" sz="2800" dirty="0">
              <a:solidFill>
                <a:srgbClr val="261310"/>
              </a:solidFill>
              <a:latin typeface="Noto Sans Bold"/>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0"/>
            <a:ext cx="18288000" cy="1814444"/>
            <a:chOff x="0" y="0"/>
            <a:chExt cx="4816593" cy="477878"/>
          </a:xfrm>
        </p:grpSpPr>
        <p:sp>
          <p:nvSpPr>
            <p:cNvPr id="4" name="Freeform 4"/>
            <p:cNvSpPr/>
            <p:nvPr/>
          </p:nvSpPr>
          <p:spPr>
            <a:xfrm>
              <a:off x="0" y="0"/>
              <a:ext cx="4816592" cy="477878"/>
            </a:xfrm>
            <a:custGeom>
              <a:avLst/>
              <a:gdLst/>
              <a:ahLst/>
              <a:cxnLst/>
              <a:rect l="l" t="t" r="r" b="b"/>
              <a:pathLst>
                <a:path w="4816592" h="477878">
                  <a:moveTo>
                    <a:pt x="0" y="0"/>
                  </a:moveTo>
                  <a:lnTo>
                    <a:pt x="4816592" y="0"/>
                  </a:lnTo>
                  <a:lnTo>
                    <a:pt x="4816592" y="477878"/>
                  </a:lnTo>
                  <a:lnTo>
                    <a:pt x="0" y="477878"/>
                  </a:lnTo>
                  <a:close/>
                </a:path>
              </a:pathLst>
            </a:custGeom>
            <a:solidFill>
              <a:srgbClr val="004AAD"/>
            </a:solidFill>
          </p:spPr>
        </p:sp>
        <p:sp>
          <p:nvSpPr>
            <p:cNvPr id="5" name="TextBox 5"/>
            <p:cNvSpPr txBox="1"/>
            <p:nvPr/>
          </p:nvSpPr>
          <p:spPr>
            <a:xfrm>
              <a:off x="0" y="-19050"/>
              <a:ext cx="4816593" cy="49692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597020" y="-4729397"/>
            <a:ext cx="6470558" cy="6639565"/>
          </a:xfrm>
          <a:custGeom>
            <a:avLst/>
            <a:gdLst/>
            <a:ahLst/>
            <a:cxnLst/>
            <a:rect l="l" t="t" r="r" b="b"/>
            <a:pathLst>
              <a:path w="6470558" h="6639565">
                <a:moveTo>
                  <a:pt x="0" y="0"/>
                </a:moveTo>
                <a:lnTo>
                  <a:pt x="6470558" y="0"/>
                </a:lnTo>
                <a:lnTo>
                  <a:pt x="6470558" y="6639566"/>
                </a:lnTo>
                <a:lnTo>
                  <a:pt x="0" y="6639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851369" y="-3442596"/>
            <a:ext cx="5701464" cy="5850383"/>
          </a:xfrm>
          <a:custGeom>
            <a:avLst/>
            <a:gdLst/>
            <a:ahLst/>
            <a:cxnLst/>
            <a:rect l="l" t="t" r="r" b="b"/>
            <a:pathLst>
              <a:path w="5701464" h="5850383">
                <a:moveTo>
                  <a:pt x="0" y="0"/>
                </a:moveTo>
                <a:lnTo>
                  <a:pt x="5701464" y="0"/>
                </a:lnTo>
                <a:lnTo>
                  <a:pt x="5701464" y="5850383"/>
                </a:lnTo>
                <a:lnTo>
                  <a:pt x="0" y="58503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825118" y="2560187"/>
            <a:ext cx="10771902" cy="7726813"/>
          </a:xfrm>
          <a:custGeom>
            <a:avLst/>
            <a:gdLst/>
            <a:ahLst/>
            <a:cxnLst/>
            <a:rect l="l" t="t" r="r" b="b"/>
            <a:pathLst>
              <a:path w="10771902" h="8048804">
                <a:moveTo>
                  <a:pt x="0" y="0"/>
                </a:moveTo>
                <a:lnTo>
                  <a:pt x="10771902" y="0"/>
                </a:lnTo>
                <a:lnTo>
                  <a:pt x="10771902" y="8048804"/>
                </a:lnTo>
                <a:lnTo>
                  <a:pt x="0" y="8048804"/>
                </a:lnTo>
                <a:lnTo>
                  <a:pt x="0" y="0"/>
                </a:lnTo>
                <a:close/>
              </a:path>
            </a:pathLst>
          </a:custGeom>
          <a:blipFill>
            <a:blip r:embed="rId4"/>
            <a:stretch>
              <a:fillRect/>
            </a:stretch>
          </a:blipFill>
        </p:spPr>
      </p:sp>
      <p:sp>
        <p:nvSpPr>
          <p:cNvPr id="10" name="TextBox 10"/>
          <p:cNvSpPr txBox="1"/>
          <p:nvPr/>
        </p:nvSpPr>
        <p:spPr>
          <a:xfrm>
            <a:off x="-316659" y="648069"/>
            <a:ext cx="18030001" cy="755913"/>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sp>
        <p:nvSpPr>
          <p:cNvPr id="11" name="TextBox 11"/>
          <p:cNvSpPr txBox="1"/>
          <p:nvPr/>
        </p:nvSpPr>
        <p:spPr>
          <a:xfrm>
            <a:off x="-31031" y="2045837"/>
            <a:ext cx="6556680" cy="514350"/>
          </a:xfrm>
          <a:prstGeom prst="rect">
            <a:avLst/>
          </a:prstGeom>
        </p:spPr>
        <p:txBody>
          <a:bodyPr lIns="0" tIns="0" rIns="0" bIns="0" rtlCol="0" anchor="t">
            <a:spAutoFit/>
          </a:bodyPr>
          <a:lstStyle/>
          <a:p>
            <a:pPr marL="647700" lvl="1" indent="-323850" algn="ctr">
              <a:lnSpc>
                <a:spcPts val="4200"/>
              </a:lnSpc>
              <a:buFont typeface="Arial"/>
              <a:buChar char="•"/>
            </a:pPr>
            <a:r>
              <a:rPr lang="en-US" sz="2800" dirty="0" err="1">
                <a:solidFill>
                  <a:srgbClr val="261310"/>
                </a:solidFill>
                <a:latin typeface="Noto Sans Bold"/>
              </a:rPr>
              <a:t>Sơ</a:t>
            </a:r>
            <a:r>
              <a:rPr lang="en-US" sz="2800" dirty="0">
                <a:solidFill>
                  <a:srgbClr val="261310"/>
                </a:solidFill>
                <a:latin typeface="Noto Sans Bold"/>
              </a:rPr>
              <a:t> </a:t>
            </a:r>
            <a:r>
              <a:rPr lang="en-US" sz="2800" dirty="0" err="1">
                <a:solidFill>
                  <a:srgbClr val="261310"/>
                </a:solidFill>
                <a:latin typeface="Noto Sans Bold"/>
              </a:rPr>
              <a:t>đồ</a:t>
            </a:r>
            <a:r>
              <a:rPr lang="en-US" sz="2800" dirty="0">
                <a:solidFill>
                  <a:srgbClr val="261310"/>
                </a:solidFill>
                <a:latin typeface="Noto Sans Bold"/>
              </a:rPr>
              <a:t> </a:t>
            </a:r>
            <a:r>
              <a:rPr lang="en-US" sz="2800" dirty="0" err="1">
                <a:solidFill>
                  <a:srgbClr val="261310"/>
                </a:solidFill>
                <a:latin typeface="Noto Sans Bold"/>
              </a:rPr>
              <a:t>vật</a:t>
            </a:r>
            <a:r>
              <a:rPr lang="en-US" sz="2800" dirty="0">
                <a:solidFill>
                  <a:srgbClr val="261310"/>
                </a:solidFill>
                <a:latin typeface="Noto Sans Bold"/>
              </a:rPr>
              <a:t> </a:t>
            </a:r>
            <a:r>
              <a:rPr lang="en-US" sz="2800" dirty="0" err="1">
                <a:solidFill>
                  <a:srgbClr val="261310"/>
                </a:solidFill>
                <a:latin typeface="Noto Sans Bold"/>
              </a:rPr>
              <a:t>lý</a:t>
            </a:r>
            <a:r>
              <a:rPr lang="en-US" sz="2800" dirty="0">
                <a:solidFill>
                  <a:srgbClr val="261310"/>
                </a:solidFill>
                <a:latin typeface="Noto Sans Bold"/>
              </a:rPr>
              <a:t> </a:t>
            </a:r>
            <a:r>
              <a:rPr lang="en-US" sz="2800" dirty="0" err="1">
                <a:solidFill>
                  <a:srgbClr val="261310"/>
                </a:solidFill>
                <a:latin typeface="Noto Sans Bold"/>
              </a:rPr>
              <a:t>phòng</a:t>
            </a:r>
            <a:r>
              <a:rPr lang="en-US" sz="2800" dirty="0">
                <a:solidFill>
                  <a:srgbClr val="261310"/>
                </a:solidFill>
                <a:latin typeface="Noto Sans Bold"/>
              </a:rPr>
              <a:t> </a:t>
            </a:r>
            <a:r>
              <a:rPr lang="en-US" sz="2800" dirty="0" err="1">
                <a:solidFill>
                  <a:srgbClr val="261310"/>
                </a:solidFill>
                <a:latin typeface="Noto Sans Bold"/>
              </a:rPr>
              <a:t>thực</a:t>
            </a:r>
            <a:r>
              <a:rPr lang="en-US" sz="2800" dirty="0">
                <a:solidFill>
                  <a:srgbClr val="261310"/>
                </a:solidFill>
                <a:latin typeface="Noto Sans Bold"/>
              </a:rPr>
              <a:t> </a:t>
            </a:r>
            <a:r>
              <a:rPr lang="en-US" sz="2800" dirty="0" err="1">
                <a:solidFill>
                  <a:srgbClr val="261310"/>
                </a:solidFill>
                <a:latin typeface="Noto Sans Bold"/>
              </a:rPr>
              <a:t>hành</a:t>
            </a:r>
            <a:endParaRPr lang="en-US" sz="2800" dirty="0">
              <a:solidFill>
                <a:srgbClr val="261310"/>
              </a:solidFill>
              <a:latin typeface="Noto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0"/>
            <a:ext cx="18288000" cy="1814444"/>
            <a:chOff x="0" y="0"/>
            <a:chExt cx="4816593" cy="477878"/>
          </a:xfrm>
        </p:grpSpPr>
        <p:sp>
          <p:nvSpPr>
            <p:cNvPr id="4" name="Freeform 4"/>
            <p:cNvSpPr/>
            <p:nvPr/>
          </p:nvSpPr>
          <p:spPr>
            <a:xfrm>
              <a:off x="0" y="0"/>
              <a:ext cx="4816592" cy="477878"/>
            </a:xfrm>
            <a:custGeom>
              <a:avLst/>
              <a:gdLst/>
              <a:ahLst/>
              <a:cxnLst/>
              <a:rect l="l" t="t" r="r" b="b"/>
              <a:pathLst>
                <a:path w="4816592" h="477878">
                  <a:moveTo>
                    <a:pt x="0" y="0"/>
                  </a:moveTo>
                  <a:lnTo>
                    <a:pt x="4816592" y="0"/>
                  </a:lnTo>
                  <a:lnTo>
                    <a:pt x="4816592" y="477878"/>
                  </a:lnTo>
                  <a:lnTo>
                    <a:pt x="0" y="477878"/>
                  </a:lnTo>
                  <a:close/>
                </a:path>
              </a:pathLst>
            </a:custGeom>
            <a:solidFill>
              <a:srgbClr val="004AAD"/>
            </a:solidFill>
          </p:spPr>
        </p:sp>
        <p:sp>
          <p:nvSpPr>
            <p:cNvPr id="5" name="TextBox 5"/>
            <p:cNvSpPr txBox="1"/>
            <p:nvPr/>
          </p:nvSpPr>
          <p:spPr>
            <a:xfrm>
              <a:off x="0" y="-19050"/>
              <a:ext cx="4816593" cy="49692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597020" y="-4729397"/>
            <a:ext cx="6470558" cy="6639565"/>
          </a:xfrm>
          <a:custGeom>
            <a:avLst/>
            <a:gdLst/>
            <a:ahLst/>
            <a:cxnLst/>
            <a:rect l="l" t="t" r="r" b="b"/>
            <a:pathLst>
              <a:path w="6470558" h="6639565">
                <a:moveTo>
                  <a:pt x="0" y="0"/>
                </a:moveTo>
                <a:lnTo>
                  <a:pt x="6470558" y="0"/>
                </a:lnTo>
                <a:lnTo>
                  <a:pt x="6470558" y="6639566"/>
                </a:lnTo>
                <a:lnTo>
                  <a:pt x="0" y="6639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1207473">
            <a:off x="-2585049" y="-3906989"/>
            <a:ext cx="5701464" cy="5850383"/>
          </a:xfrm>
          <a:custGeom>
            <a:avLst/>
            <a:gdLst/>
            <a:ahLst/>
            <a:cxnLst/>
            <a:rect l="l" t="t" r="r" b="b"/>
            <a:pathLst>
              <a:path w="5701464" h="5850383">
                <a:moveTo>
                  <a:pt x="0" y="0"/>
                </a:moveTo>
                <a:lnTo>
                  <a:pt x="5701464" y="0"/>
                </a:lnTo>
                <a:lnTo>
                  <a:pt x="5701464" y="5850383"/>
                </a:lnTo>
                <a:lnTo>
                  <a:pt x="0" y="58503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958517" y="1854921"/>
            <a:ext cx="8857393" cy="8515066"/>
          </a:xfrm>
          <a:custGeom>
            <a:avLst/>
            <a:gdLst/>
            <a:ahLst/>
            <a:cxnLst/>
            <a:rect l="l" t="t" r="r" b="b"/>
            <a:pathLst>
              <a:path w="8857393" h="8515066">
                <a:moveTo>
                  <a:pt x="0" y="0"/>
                </a:moveTo>
                <a:lnTo>
                  <a:pt x="8857393" y="0"/>
                </a:lnTo>
                <a:lnTo>
                  <a:pt x="8857393" y="8515066"/>
                </a:lnTo>
                <a:lnTo>
                  <a:pt x="0" y="8515066"/>
                </a:lnTo>
                <a:lnTo>
                  <a:pt x="0" y="0"/>
                </a:lnTo>
                <a:close/>
              </a:path>
            </a:pathLst>
          </a:custGeom>
          <a:blipFill>
            <a:blip r:embed="rId4"/>
            <a:stretch>
              <a:fillRect t="-7047" b="-662"/>
            </a:stretch>
          </a:blipFill>
        </p:spPr>
      </p:sp>
      <p:sp>
        <p:nvSpPr>
          <p:cNvPr id="10" name="TextBox 10"/>
          <p:cNvSpPr txBox="1"/>
          <p:nvPr/>
        </p:nvSpPr>
        <p:spPr>
          <a:xfrm>
            <a:off x="738597" y="611801"/>
            <a:ext cx="16810801" cy="751616"/>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sp>
        <p:nvSpPr>
          <p:cNvPr id="11" name="TextBox 11"/>
          <p:cNvSpPr txBox="1"/>
          <p:nvPr/>
        </p:nvSpPr>
        <p:spPr>
          <a:xfrm>
            <a:off x="-31031" y="2045837"/>
            <a:ext cx="5799681" cy="514350"/>
          </a:xfrm>
          <a:prstGeom prst="rect">
            <a:avLst/>
          </a:prstGeom>
        </p:spPr>
        <p:txBody>
          <a:bodyPr lIns="0" tIns="0" rIns="0" bIns="0" rtlCol="0" anchor="t">
            <a:spAutoFit/>
          </a:bodyPr>
          <a:lstStyle/>
          <a:p>
            <a:pPr marL="647700" lvl="1" indent="-323850" algn="ctr">
              <a:lnSpc>
                <a:spcPts val="4200"/>
              </a:lnSpc>
              <a:buFont typeface="Arial"/>
              <a:buChar char="•"/>
            </a:pPr>
            <a:r>
              <a:rPr lang="en-US" sz="2800" dirty="0">
                <a:solidFill>
                  <a:srgbClr val="261310"/>
                </a:solidFill>
                <a:latin typeface="Noto Sans Bold"/>
              </a:rPr>
              <a:t>Chia subnet </a:t>
            </a:r>
            <a:r>
              <a:rPr lang="en-US" sz="2800" dirty="0" err="1">
                <a:solidFill>
                  <a:srgbClr val="261310"/>
                </a:solidFill>
                <a:latin typeface="Noto Sans Bold"/>
              </a:rPr>
              <a:t>cho</a:t>
            </a:r>
            <a:r>
              <a:rPr lang="en-US" sz="2800" dirty="0">
                <a:solidFill>
                  <a:srgbClr val="261310"/>
                </a:solidFill>
                <a:latin typeface="Noto Sans Bold"/>
              </a:rPr>
              <a:t> </a:t>
            </a:r>
            <a:r>
              <a:rPr lang="en-US" sz="2800" dirty="0" err="1">
                <a:solidFill>
                  <a:srgbClr val="261310"/>
                </a:solidFill>
                <a:latin typeface="Noto Sans Bold"/>
              </a:rPr>
              <a:t>trung</a:t>
            </a:r>
            <a:r>
              <a:rPr lang="en-US" sz="2800" dirty="0">
                <a:solidFill>
                  <a:srgbClr val="261310"/>
                </a:solidFill>
                <a:latin typeface="Noto Sans Bold"/>
              </a:rPr>
              <a:t> </a:t>
            </a:r>
            <a:r>
              <a:rPr lang="en-US" sz="2800" dirty="0" err="1">
                <a:solidFill>
                  <a:srgbClr val="261310"/>
                </a:solidFill>
                <a:latin typeface="Noto Sans Bold"/>
              </a:rPr>
              <a:t>tâm</a:t>
            </a:r>
            <a:endParaRPr lang="en-US" sz="2800" dirty="0">
              <a:solidFill>
                <a:srgbClr val="261310"/>
              </a:solidFill>
              <a:latin typeface="Noto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0"/>
            <a:ext cx="18288000" cy="1887747"/>
            <a:chOff x="0" y="0"/>
            <a:chExt cx="4816593" cy="497184"/>
          </a:xfrm>
        </p:grpSpPr>
        <p:sp>
          <p:nvSpPr>
            <p:cNvPr id="4" name="Freeform 4"/>
            <p:cNvSpPr/>
            <p:nvPr/>
          </p:nvSpPr>
          <p:spPr>
            <a:xfrm>
              <a:off x="0" y="0"/>
              <a:ext cx="4816592" cy="497184"/>
            </a:xfrm>
            <a:custGeom>
              <a:avLst/>
              <a:gdLst/>
              <a:ahLst/>
              <a:cxnLst/>
              <a:rect l="l" t="t" r="r" b="b"/>
              <a:pathLst>
                <a:path w="4816592" h="497184">
                  <a:moveTo>
                    <a:pt x="0" y="0"/>
                  </a:moveTo>
                  <a:lnTo>
                    <a:pt x="4816592" y="0"/>
                  </a:lnTo>
                  <a:lnTo>
                    <a:pt x="4816592" y="497184"/>
                  </a:lnTo>
                  <a:lnTo>
                    <a:pt x="0" y="497184"/>
                  </a:lnTo>
                  <a:close/>
                </a:path>
              </a:pathLst>
            </a:custGeom>
            <a:solidFill>
              <a:srgbClr val="004AAD"/>
            </a:solidFill>
          </p:spPr>
        </p:sp>
        <p:sp>
          <p:nvSpPr>
            <p:cNvPr id="5" name="TextBox 5"/>
            <p:cNvSpPr txBox="1"/>
            <p:nvPr/>
          </p:nvSpPr>
          <p:spPr>
            <a:xfrm>
              <a:off x="0" y="-19050"/>
              <a:ext cx="4816593" cy="5162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123470" y="-2275432"/>
            <a:ext cx="2551740"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97400" y="-413585"/>
            <a:ext cx="2893886"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6536661" y="2732282"/>
            <a:ext cx="11368515" cy="7356898"/>
          </a:xfrm>
          <a:custGeom>
            <a:avLst/>
            <a:gdLst/>
            <a:ahLst/>
            <a:cxnLst/>
            <a:rect l="l" t="t" r="r" b="b"/>
            <a:pathLst>
              <a:path w="11368515" h="7356898">
                <a:moveTo>
                  <a:pt x="0" y="0"/>
                </a:moveTo>
                <a:lnTo>
                  <a:pt x="11368516" y="0"/>
                </a:lnTo>
                <a:lnTo>
                  <a:pt x="11368516" y="7356898"/>
                </a:lnTo>
                <a:lnTo>
                  <a:pt x="0" y="7356898"/>
                </a:lnTo>
                <a:lnTo>
                  <a:pt x="0" y="0"/>
                </a:lnTo>
                <a:close/>
              </a:path>
            </a:pathLst>
          </a:custGeom>
          <a:blipFill>
            <a:blip r:embed="rId6"/>
            <a:stretch>
              <a:fillRect/>
            </a:stretch>
          </a:blipFill>
        </p:spPr>
      </p:sp>
      <p:sp>
        <p:nvSpPr>
          <p:cNvPr id="15" name="TextBox 15"/>
          <p:cNvSpPr txBox="1"/>
          <p:nvPr/>
        </p:nvSpPr>
        <p:spPr>
          <a:xfrm>
            <a:off x="305519" y="657136"/>
            <a:ext cx="17982477" cy="751616"/>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grpSp>
        <p:nvGrpSpPr>
          <p:cNvPr id="19" name="Group 18">
            <a:extLst>
              <a:ext uri="{FF2B5EF4-FFF2-40B4-BE49-F238E27FC236}">
                <a16:creationId xmlns:a16="http://schemas.microsoft.com/office/drawing/2014/main" id="{2FE393E5-8DCF-ABD9-C091-3460C403FA84}"/>
              </a:ext>
            </a:extLst>
          </p:cNvPr>
          <p:cNvGrpSpPr/>
          <p:nvPr/>
        </p:nvGrpSpPr>
        <p:grpSpPr>
          <a:xfrm>
            <a:off x="152401" y="1887746"/>
            <a:ext cx="5643222" cy="1045954"/>
            <a:chOff x="152400" y="1887747"/>
            <a:chExt cx="6384261" cy="1234036"/>
          </a:xfrm>
        </p:grpSpPr>
        <p:grpSp>
          <p:nvGrpSpPr>
            <p:cNvPr id="8" name="Group 8"/>
            <p:cNvGrpSpPr/>
            <p:nvPr/>
          </p:nvGrpSpPr>
          <p:grpSpPr>
            <a:xfrm>
              <a:off x="152400" y="1887747"/>
              <a:ext cx="801509" cy="1234036"/>
              <a:chOff x="0" y="0"/>
              <a:chExt cx="1546490" cy="2381040"/>
            </a:xfrm>
          </p:grpSpPr>
          <p:sp>
            <p:nvSpPr>
              <p:cNvPr id="9" name="Freeform 9"/>
              <p:cNvSpPr/>
              <p:nvPr/>
            </p:nvSpPr>
            <p:spPr>
              <a:xfrm>
                <a:off x="0" y="-19812"/>
                <a:ext cx="1569186" cy="2444877"/>
              </a:xfrm>
              <a:custGeom>
                <a:avLst/>
                <a:gdLst/>
                <a:ahLst/>
                <a:cxnLst/>
                <a:rect l="l" t="t" r="r" b="b"/>
                <a:pathLst>
                  <a:path w="1569186" h="2444877">
                    <a:moveTo>
                      <a:pt x="1485832" y="1366393"/>
                    </a:moveTo>
                    <a:lnTo>
                      <a:pt x="421218" y="2365883"/>
                    </a:lnTo>
                    <a:cubicBezTo>
                      <a:pt x="336514" y="2444877"/>
                      <a:pt x="199175" y="2444877"/>
                      <a:pt x="114336" y="2365883"/>
                    </a:cubicBezTo>
                    <a:lnTo>
                      <a:pt x="0" y="2258441"/>
                    </a:lnTo>
                    <a:lnTo>
                      <a:pt x="949601" y="1366393"/>
                    </a:lnTo>
                    <a:cubicBezTo>
                      <a:pt x="1034305" y="1286891"/>
                      <a:pt x="1034305" y="1157859"/>
                      <a:pt x="949601" y="1078357"/>
                    </a:cubicBezTo>
                    <a:lnTo>
                      <a:pt x="0" y="186944"/>
                    </a:lnTo>
                    <a:lnTo>
                      <a:pt x="114472" y="79502"/>
                    </a:lnTo>
                    <a:cubicBezTo>
                      <a:pt x="199175" y="0"/>
                      <a:pt x="336514" y="0"/>
                      <a:pt x="421353" y="79502"/>
                    </a:cubicBezTo>
                    <a:lnTo>
                      <a:pt x="1485968" y="1078357"/>
                    </a:lnTo>
                    <a:cubicBezTo>
                      <a:pt x="1569186" y="1157859"/>
                      <a:pt x="1569186" y="1286891"/>
                      <a:pt x="1485968" y="1366393"/>
                    </a:cubicBezTo>
                    <a:close/>
                  </a:path>
                </a:pathLst>
              </a:custGeom>
              <a:solidFill>
                <a:srgbClr val="004AAD"/>
              </a:solidFill>
            </p:spPr>
          </p:sp>
        </p:grpSp>
        <p:grpSp>
          <p:nvGrpSpPr>
            <p:cNvPr id="10" name="Group 10"/>
            <p:cNvGrpSpPr/>
            <p:nvPr/>
          </p:nvGrpSpPr>
          <p:grpSpPr>
            <a:xfrm>
              <a:off x="152400" y="2013560"/>
              <a:ext cx="6384261" cy="982410"/>
              <a:chOff x="0" y="0"/>
              <a:chExt cx="7957031" cy="1224427"/>
            </a:xfrm>
          </p:grpSpPr>
          <p:sp>
            <p:nvSpPr>
              <p:cNvPr id="11" name="Freeform 11"/>
              <p:cNvSpPr/>
              <p:nvPr/>
            </p:nvSpPr>
            <p:spPr>
              <a:xfrm>
                <a:off x="0" y="0"/>
                <a:ext cx="8013942" cy="1270953"/>
              </a:xfrm>
              <a:custGeom>
                <a:avLst/>
                <a:gdLst/>
                <a:ahLst/>
                <a:cxnLst/>
                <a:rect l="l" t="t" r="r" b="b"/>
                <a:pathLst>
                  <a:path w="8013942" h="1270953">
                    <a:moveTo>
                      <a:pt x="6975863" y="0"/>
                    </a:moveTo>
                    <a:lnTo>
                      <a:pt x="0" y="0"/>
                    </a:lnTo>
                    <a:lnTo>
                      <a:pt x="904032" y="535070"/>
                    </a:lnTo>
                    <a:cubicBezTo>
                      <a:pt x="946651" y="560303"/>
                      <a:pt x="968577" y="593729"/>
                      <a:pt x="968577" y="627075"/>
                    </a:cubicBezTo>
                    <a:cubicBezTo>
                      <a:pt x="968577" y="660420"/>
                      <a:pt x="947336" y="693523"/>
                      <a:pt x="904032" y="719079"/>
                    </a:cubicBezTo>
                    <a:lnTo>
                      <a:pt x="685" y="1270953"/>
                    </a:lnTo>
                    <a:lnTo>
                      <a:pt x="6975315" y="1270953"/>
                    </a:lnTo>
                    <a:lnTo>
                      <a:pt x="8013942" y="627075"/>
                    </a:lnTo>
                    <a:lnTo>
                      <a:pt x="6975863" y="0"/>
                    </a:lnTo>
                    <a:close/>
                  </a:path>
                </a:pathLst>
              </a:custGeom>
              <a:solidFill>
                <a:srgbClr val="004AAD"/>
              </a:solidFill>
            </p:spPr>
          </p:sp>
        </p:grpSp>
        <p:grpSp>
          <p:nvGrpSpPr>
            <p:cNvPr id="12" name="Group 12"/>
            <p:cNvGrpSpPr/>
            <p:nvPr/>
          </p:nvGrpSpPr>
          <p:grpSpPr>
            <a:xfrm>
              <a:off x="152400" y="220205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4AAD"/>
              </a:solidFill>
            </p:spPr>
          </p:sp>
        </p:grpSp>
        <p:sp>
          <p:nvSpPr>
            <p:cNvPr id="16" name="TextBox 16"/>
            <p:cNvSpPr txBox="1"/>
            <p:nvPr/>
          </p:nvSpPr>
          <p:spPr>
            <a:xfrm>
              <a:off x="739695" y="2135382"/>
              <a:ext cx="5386393" cy="596900"/>
            </a:xfrm>
            <a:prstGeom prst="rect">
              <a:avLst/>
            </a:prstGeom>
          </p:spPr>
          <p:txBody>
            <a:bodyPr lIns="0" tIns="0" rIns="0" bIns="0" rtlCol="0" anchor="t">
              <a:spAutoFit/>
            </a:bodyPr>
            <a:lstStyle/>
            <a:p>
              <a:pPr algn="ctr">
                <a:lnSpc>
                  <a:spcPts val="4900"/>
                </a:lnSpc>
              </a:pPr>
              <a:r>
                <a:rPr lang="en-US" sz="3200" dirty="0">
                  <a:solidFill>
                    <a:srgbClr val="FFFFFF"/>
                  </a:solidFill>
                  <a:latin typeface="Noto Sans Bold"/>
                </a:rPr>
                <a:t>2 </a:t>
              </a:r>
              <a:r>
                <a:rPr lang="en-US" sz="3200" dirty="0" err="1">
                  <a:solidFill>
                    <a:srgbClr val="FFFFFF"/>
                  </a:solidFill>
                  <a:latin typeface="Noto Sans Bold"/>
                </a:rPr>
                <a:t>Cấu</a:t>
              </a:r>
              <a:r>
                <a:rPr lang="en-US" sz="3200" dirty="0">
                  <a:solidFill>
                    <a:srgbClr val="FFFFFF"/>
                  </a:solidFill>
                  <a:latin typeface="Noto Sans Bold"/>
                </a:rPr>
                <a:t> </a:t>
              </a:r>
              <a:r>
                <a:rPr lang="en-US" sz="3200" dirty="0" err="1">
                  <a:solidFill>
                    <a:srgbClr val="FFFFFF"/>
                  </a:solidFill>
                  <a:latin typeface="Noto Sans Bold"/>
                </a:rPr>
                <a:t>hình</a:t>
              </a:r>
              <a:r>
                <a:rPr lang="en-US" sz="3200" dirty="0">
                  <a:solidFill>
                    <a:srgbClr val="FFFFFF"/>
                  </a:solidFill>
                  <a:latin typeface="Noto Sans Bold"/>
                </a:rPr>
                <a:t> </a:t>
              </a:r>
              <a:r>
                <a:rPr lang="en-US" sz="3200" dirty="0" err="1">
                  <a:solidFill>
                    <a:srgbClr val="FFFFFF"/>
                  </a:solidFill>
                  <a:latin typeface="Noto Sans Bold"/>
                </a:rPr>
                <a:t>hệ</a:t>
              </a:r>
              <a:r>
                <a:rPr lang="en-US" sz="3200" dirty="0">
                  <a:solidFill>
                    <a:srgbClr val="FFFFFF"/>
                  </a:solidFill>
                  <a:latin typeface="Noto Sans Bold"/>
                </a:rPr>
                <a:t> </a:t>
              </a:r>
              <a:r>
                <a:rPr lang="en-US" sz="3200" dirty="0" err="1">
                  <a:solidFill>
                    <a:srgbClr val="FFFFFF"/>
                  </a:solidFill>
                  <a:latin typeface="Noto Sans Bold"/>
                </a:rPr>
                <a:t>thống</a:t>
              </a:r>
              <a:endParaRPr lang="en-US" sz="3200" dirty="0">
                <a:solidFill>
                  <a:srgbClr val="FFFFFF"/>
                </a:solidFill>
                <a:latin typeface="Noto Sans Bold"/>
              </a:endParaRPr>
            </a:p>
          </p:txBody>
        </p:sp>
      </p:grpSp>
      <p:sp>
        <p:nvSpPr>
          <p:cNvPr id="17" name="TextBox 17"/>
          <p:cNvSpPr txBox="1"/>
          <p:nvPr/>
        </p:nvSpPr>
        <p:spPr>
          <a:xfrm>
            <a:off x="739695" y="3531358"/>
            <a:ext cx="5055927" cy="498475"/>
          </a:xfrm>
          <a:prstGeom prst="rect">
            <a:avLst/>
          </a:prstGeom>
        </p:spPr>
        <p:txBody>
          <a:bodyPr lIns="0" tIns="0" rIns="0" bIns="0" rtlCol="0" anchor="t">
            <a:spAutoFit/>
          </a:bodyPr>
          <a:lstStyle/>
          <a:p>
            <a:pPr marL="604519" lvl="1" indent="-302260" algn="ctr">
              <a:lnSpc>
                <a:spcPts val="3919"/>
              </a:lnSpc>
              <a:buFont typeface="Arial"/>
              <a:buChar char="•"/>
            </a:pPr>
            <a:r>
              <a:rPr lang="en-US" sz="2799" dirty="0" err="1">
                <a:solidFill>
                  <a:srgbClr val="000000"/>
                </a:solidFill>
                <a:latin typeface="DejaVu Serif Bold"/>
              </a:rPr>
              <a:t>Cấu</a:t>
            </a:r>
            <a:r>
              <a:rPr lang="en-US" sz="2799" dirty="0">
                <a:solidFill>
                  <a:srgbClr val="000000"/>
                </a:solidFill>
                <a:latin typeface="DejaVu Serif Bold"/>
              </a:rPr>
              <a:t> </a:t>
            </a:r>
            <a:r>
              <a:rPr lang="en-US" sz="2799" dirty="0" err="1">
                <a:solidFill>
                  <a:srgbClr val="000000"/>
                </a:solidFill>
                <a:latin typeface="DejaVu Serif Bold"/>
              </a:rPr>
              <a:t>hình</a:t>
            </a:r>
            <a:r>
              <a:rPr lang="en-US" sz="2799" dirty="0">
                <a:solidFill>
                  <a:srgbClr val="000000"/>
                </a:solidFill>
                <a:latin typeface="DejaVu Serif Bold"/>
              </a:rPr>
              <a:t> </a:t>
            </a:r>
            <a:r>
              <a:rPr lang="en-US" sz="2799" dirty="0" err="1">
                <a:solidFill>
                  <a:srgbClr val="000000"/>
                </a:solidFill>
                <a:latin typeface="DejaVu Serif Bold"/>
              </a:rPr>
              <a:t>phòng</a:t>
            </a:r>
            <a:r>
              <a:rPr lang="en-US" sz="2799" dirty="0">
                <a:solidFill>
                  <a:srgbClr val="000000"/>
                </a:solidFill>
                <a:latin typeface="DejaVu Serif Bold"/>
              </a:rPr>
              <a:t> </a:t>
            </a:r>
            <a:r>
              <a:rPr lang="en-US" sz="2799" dirty="0" err="1">
                <a:solidFill>
                  <a:srgbClr val="000000"/>
                </a:solidFill>
                <a:latin typeface="DejaVu Serif Bold"/>
              </a:rPr>
              <a:t>lễ</a:t>
            </a:r>
            <a:r>
              <a:rPr lang="en-US" sz="2799" dirty="0">
                <a:solidFill>
                  <a:srgbClr val="000000"/>
                </a:solidFill>
                <a:latin typeface="DejaVu Serif Bold"/>
              </a:rPr>
              <a:t> </a:t>
            </a:r>
            <a:r>
              <a:rPr lang="en-US" sz="2799" dirty="0" err="1">
                <a:solidFill>
                  <a:srgbClr val="000000"/>
                </a:solidFill>
                <a:latin typeface="DejaVu Serif Bold"/>
              </a:rPr>
              <a:t>tân</a:t>
            </a:r>
            <a:endParaRPr lang="en-US" sz="2799" dirty="0">
              <a:solidFill>
                <a:srgbClr val="000000"/>
              </a:solidFill>
              <a:latin typeface="DejaVu Serif Bo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0"/>
            <a:ext cx="18288000" cy="1887747"/>
            <a:chOff x="0" y="0"/>
            <a:chExt cx="4816593" cy="497184"/>
          </a:xfrm>
        </p:grpSpPr>
        <p:sp>
          <p:nvSpPr>
            <p:cNvPr id="4" name="Freeform 4"/>
            <p:cNvSpPr/>
            <p:nvPr/>
          </p:nvSpPr>
          <p:spPr>
            <a:xfrm>
              <a:off x="0" y="0"/>
              <a:ext cx="4816592" cy="497184"/>
            </a:xfrm>
            <a:custGeom>
              <a:avLst/>
              <a:gdLst/>
              <a:ahLst/>
              <a:cxnLst/>
              <a:rect l="l" t="t" r="r" b="b"/>
              <a:pathLst>
                <a:path w="4816592" h="497184">
                  <a:moveTo>
                    <a:pt x="0" y="0"/>
                  </a:moveTo>
                  <a:lnTo>
                    <a:pt x="4816592" y="0"/>
                  </a:lnTo>
                  <a:lnTo>
                    <a:pt x="4816592" y="497184"/>
                  </a:lnTo>
                  <a:lnTo>
                    <a:pt x="0" y="497184"/>
                  </a:lnTo>
                  <a:close/>
                </a:path>
              </a:pathLst>
            </a:custGeom>
            <a:solidFill>
              <a:srgbClr val="004AAD"/>
            </a:solidFill>
          </p:spPr>
        </p:sp>
        <p:sp>
          <p:nvSpPr>
            <p:cNvPr id="5" name="TextBox 5"/>
            <p:cNvSpPr txBox="1"/>
            <p:nvPr/>
          </p:nvSpPr>
          <p:spPr>
            <a:xfrm>
              <a:off x="0" y="-19050"/>
              <a:ext cx="4816593" cy="5162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728258" y="-1028622"/>
            <a:ext cx="2881468" cy="3030024"/>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606890" y="-413585"/>
            <a:ext cx="2584396"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5259945" y="3598033"/>
            <a:ext cx="12622709" cy="6296812"/>
          </a:xfrm>
          <a:custGeom>
            <a:avLst/>
            <a:gdLst/>
            <a:ahLst/>
            <a:cxnLst/>
            <a:rect l="l" t="t" r="r" b="b"/>
            <a:pathLst>
              <a:path w="12622709" h="6296812">
                <a:moveTo>
                  <a:pt x="0" y="0"/>
                </a:moveTo>
                <a:lnTo>
                  <a:pt x="12622709" y="0"/>
                </a:lnTo>
                <a:lnTo>
                  <a:pt x="12622709" y="6296812"/>
                </a:lnTo>
                <a:lnTo>
                  <a:pt x="0" y="6296812"/>
                </a:lnTo>
                <a:lnTo>
                  <a:pt x="0" y="0"/>
                </a:lnTo>
                <a:close/>
              </a:path>
            </a:pathLst>
          </a:custGeom>
          <a:blipFill>
            <a:blip r:embed="rId6"/>
            <a:stretch>
              <a:fillRect/>
            </a:stretch>
          </a:blipFill>
        </p:spPr>
      </p:sp>
      <p:sp>
        <p:nvSpPr>
          <p:cNvPr id="15" name="TextBox 15"/>
          <p:cNvSpPr txBox="1"/>
          <p:nvPr/>
        </p:nvSpPr>
        <p:spPr>
          <a:xfrm>
            <a:off x="681110" y="530420"/>
            <a:ext cx="17372878" cy="751616"/>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sp>
        <p:nvSpPr>
          <p:cNvPr id="17" name="TextBox 17"/>
          <p:cNvSpPr txBox="1"/>
          <p:nvPr/>
        </p:nvSpPr>
        <p:spPr>
          <a:xfrm>
            <a:off x="152400" y="3217033"/>
            <a:ext cx="5832592" cy="498475"/>
          </a:xfrm>
          <a:prstGeom prst="rect">
            <a:avLst/>
          </a:prstGeom>
        </p:spPr>
        <p:txBody>
          <a:bodyPr lIns="0" tIns="0" rIns="0" bIns="0" rtlCol="0" anchor="t">
            <a:spAutoFit/>
          </a:bodyPr>
          <a:lstStyle/>
          <a:p>
            <a:pPr marL="604519" lvl="1" indent="-302260" algn="ctr">
              <a:lnSpc>
                <a:spcPts val="3919"/>
              </a:lnSpc>
              <a:buFont typeface="Arial"/>
              <a:buChar char="•"/>
            </a:pPr>
            <a:r>
              <a:rPr lang="en-US" sz="2799" dirty="0" err="1">
                <a:solidFill>
                  <a:srgbClr val="000000"/>
                </a:solidFill>
                <a:latin typeface="DejaVu Serif Bold"/>
              </a:rPr>
              <a:t>Cấu</a:t>
            </a:r>
            <a:r>
              <a:rPr lang="en-US" sz="2799" dirty="0">
                <a:solidFill>
                  <a:srgbClr val="000000"/>
                </a:solidFill>
                <a:latin typeface="DejaVu Serif Bold"/>
              </a:rPr>
              <a:t> </a:t>
            </a:r>
            <a:r>
              <a:rPr lang="en-US" sz="2799" dirty="0" err="1">
                <a:solidFill>
                  <a:srgbClr val="000000"/>
                </a:solidFill>
                <a:latin typeface="DejaVu Serif Bold"/>
              </a:rPr>
              <a:t>hình</a:t>
            </a:r>
            <a:r>
              <a:rPr lang="en-US" sz="2799" dirty="0">
                <a:solidFill>
                  <a:srgbClr val="000000"/>
                </a:solidFill>
                <a:latin typeface="DejaVu Serif Bold"/>
              </a:rPr>
              <a:t> </a:t>
            </a:r>
            <a:r>
              <a:rPr lang="en-US" sz="2799" dirty="0" err="1">
                <a:solidFill>
                  <a:srgbClr val="000000"/>
                </a:solidFill>
                <a:latin typeface="DejaVu Serif Bold"/>
              </a:rPr>
              <a:t>phòng</a:t>
            </a:r>
            <a:r>
              <a:rPr lang="en-US" sz="2799" dirty="0">
                <a:solidFill>
                  <a:srgbClr val="000000"/>
                </a:solidFill>
                <a:latin typeface="DejaVu Serif Bold"/>
              </a:rPr>
              <a:t> </a:t>
            </a:r>
            <a:r>
              <a:rPr lang="en-US" sz="2799" dirty="0" err="1">
                <a:solidFill>
                  <a:srgbClr val="000000"/>
                </a:solidFill>
                <a:latin typeface="DejaVu Serif Bold"/>
              </a:rPr>
              <a:t>kỹ</a:t>
            </a:r>
            <a:r>
              <a:rPr lang="en-US" sz="2799" dirty="0">
                <a:solidFill>
                  <a:srgbClr val="000000"/>
                </a:solidFill>
                <a:latin typeface="DejaVu Serif Bold"/>
              </a:rPr>
              <a:t> </a:t>
            </a:r>
            <a:r>
              <a:rPr lang="en-US" sz="2799" dirty="0" err="1">
                <a:solidFill>
                  <a:srgbClr val="000000"/>
                </a:solidFill>
                <a:latin typeface="DejaVu Serif Bold"/>
              </a:rPr>
              <a:t>thuật</a:t>
            </a:r>
            <a:endParaRPr lang="en-US" sz="2799" dirty="0">
              <a:solidFill>
                <a:srgbClr val="000000"/>
              </a:solidFill>
              <a:latin typeface="DejaVu Serif Bold"/>
            </a:endParaRPr>
          </a:p>
        </p:txBody>
      </p:sp>
      <p:grpSp>
        <p:nvGrpSpPr>
          <p:cNvPr id="18" name="Group 17">
            <a:extLst>
              <a:ext uri="{FF2B5EF4-FFF2-40B4-BE49-F238E27FC236}">
                <a16:creationId xmlns:a16="http://schemas.microsoft.com/office/drawing/2014/main" id="{01894F6E-5EDD-4964-ACC9-60516A26FF53}"/>
              </a:ext>
            </a:extLst>
          </p:cNvPr>
          <p:cNvGrpSpPr/>
          <p:nvPr/>
        </p:nvGrpSpPr>
        <p:grpSpPr>
          <a:xfrm>
            <a:off x="152401" y="1887746"/>
            <a:ext cx="5643222" cy="1045954"/>
            <a:chOff x="152400" y="1887747"/>
            <a:chExt cx="6384261" cy="1234036"/>
          </a:xfrm>
        </p:grpSpPr>
        <p:grpSp>
          <p:nvGrpSpPr>
            <p:cNvPr id="19" name="Group 8">
              <a:extLst>
                <a:ext uri="{FF2B5EF4-FFF2-40B4-BE49-F238E27FC236}">
                  <a16:creationId xmlns:a16="http://schemas.microsoft.com/office/drawing/2014/main" id="{3A378E1E-8D39-4604-BD2E-6A11471A7D6A}"/>
                </a:ext>
              </a:extLst>
            </p:cNvPr>
            <p:cNvGrpSpPr/>
            <p:nvPr/>
          </p:nvGrpSpPr>
          <p:grpSpPr>
            <a:xfrm>
              <a:off x="152400" y="1887747"/>
              <a:ext cx="801509" cy="1234036"/>
              <a:chOff x="0" y="0"/>
              <a:chExt cx="1546490" cy="2381040"/>
            </a:xfrm>
          </p:grpSpPr>
          <p:sp>
            <p:nvSpPr>
              <p:cNvPr id="25" name="Freeform 9">
                <a:extLst>
                  <a:ext uri="{FF2B5EF4-FFF2-40B4-BE49-F238E27FC236}">
                    <a16:creationId xmlns:a16="http://schemas.microsoft.com/office/drawing/2014/main" id="{49342EA3-C3B8-4A47-8B2D-3A1076DBE8E2}"/>
                  </a:ext>
                </a:extLst>
              </p:cNvPr>
              <p:cNvSpPr/>
              <p:nvPr/>
            </p:nvSpPr>
            <p:spPr>
              <a:xfrm>
                <a:off x="0" y="-19812"/>
                <a:ext cx="1569186" cy="2444877"/>
              </a:xfrm>
              <a:custGeom>
                <a:avLst/>
                <a:gdLst/>
                <a:ahLst/>
                <a:cxnLst/>
                <a:rect l="l" t="t" r="r" b="b"/>
                <a:pathLst>
                  <a:path w="1569186" h="2444877">
                    <a:moveTo>
                      <a:pt x="1485832" y="1366393"/>
                    </a:moveTo>
                    <a:lnTo>
                      <a:pt x="421218" y="2365883"/>
                    </a:lnTo>
                    <a:cubicBezTo>
                      <a:pt x="336514" y="2444877"/>
                      <a:pt x="199175" y="2444877"/>
                      <a:pt x="114336" y="2365883"/>
                    </a:cubicBezTo>
                    <a:lnTo>
                      <a:pt x="0" y="2258441"/>
                    </a:lnTo>
                    <a:lnTo>
                      <a:pt x="949601" y="1366393"/>
                    </a:lnTo>
                    <a:cubicBezTo>
                      <a:pt x="1034305" y="1286891"/>
                      <a:pt x="1034305" y="1157859"/>
                      <a:pt x="949601" y="1078357"/>
                    </a:cubicBezTo>
                    <a:lnTo>
                      <a:pt x="0" y="186944"/>
                    </a:lnTo>
                    <a:lnTo>
                      <a:pt x="114472" y="79502"/>
                    </a:lnTo>
                    <a:cubicBezTo>
                      <a:pt x="199175" y="0"/>
                      <a:pt x="336514" y="0"/>
                      <a:pt x="421353" y="79502"/>
                    </a:cubicBezTo>
                    <a:lnTo>
                      <a:pt x="1485968" y="1078357"/>
                    </a:lnTo>
                    <a:cubicBezTo>
                      <a:pt x="1569186" y="1157859"/>
                      <a:pt x="1569186" y="1286891"/>
                      <a:pt x="1485968" y="1366393"/>
                    </a:cubicBezTo>
                    <a:close/>
                  </a:path>
                </a:pathLst>
              </a:custGeom>
              <a:solidFill>
                <a:srgbClr val="004AAD"/>
              </a:solidFill>
            </p:spPr>
          </p:sp>
        </p:grpSp>
        <p:grpSp>
          <p:nvGrpSpPr>
            <p:cNvPr id="20" name="Group 10">
              <a:extLst>
                <a:ext uri="{FF2B5EF4-FFF2-40B4-BE49-F238E27FC236}">
                  <a16:creationId xmlns:a16="http://schemas.microsoft.com/office/drawing/2014/main" id="{94906B83-8C2D-4908-8205-F0250F1C7E27}"/>
                </a:ext>
              </a:extLst>
            </p:cNvPr>
            <p:cNvGrpSpPr/>
            <p:nvPr/>
          </p:nvGrpSpPr>
          <p:grpSpPr>
            <a:xfrm>
              <a:off x="152400" y="2013560"/>
              <a:ext cx="6384261" cy="982410"/>
              <a:chOff x="0" y="0"/>
              <a:chExt cx="7957031" cy="1224427"/>
            </a:xfrm>
          </p:grpSpPr>
          <p:sp>
            <p:nvSpPr>
              <p:cNvPr id="24" name="Freeform 11">
                <a:extLst>
                  <a:ext uri="{FF2B5EF4-FFF2-40B4-BE49-F238E27FC236}">
                    <a16:creationId xmlns:a16="http://schemas.microsoft.com/office/drawing/2014/main" id="{8EDD5ECD-28DE-4C3A-BD34-2C4A138FC9A1}"/>
                  </a:ext>
                </a:extLst>
              </p:cNvPr>
              <p:cNvSpPr/>
              <p:nvPr/>
            </p:nvSpPr>
            <p:spPr>
              <a:xfrm>
                <a:off x="0" y="0"/>
                <a:ext cx="8013942" cy="1270953"/>
              </a:xfrm>
              <a:custGeom>
                <a:avLst/>
                <a:gdLst/>
                <a:ahLst/>
                <a:cxnLst/>
                <a:rect l="l" t="t" r="r" b="b"/>
                <a:pathLst>
                  <a:path w="8013942" h="1270953">
                    <a:moveTo>
                      <a:pt x="6975863" y="0"/>
                    </a:moveTo>
                    <a:lnTo>
                      <a:pt x="0" y="0"/>
                    </a:lnTo>
                    <a:lnTo>
                      <a:pt x="904032" y="535070"/>
                    </a:lnTo>
                    <a:cubicBezTo>
                      <a:pt x="946651" y="560303"/>
                      <a:pt x="968577" y="593729"/>
                      <a:pt x="968577" y="627075"/>
                    </a:cubicBezTo>
                    <a:cubicBezTo>
                      <a:pt x="968577" y="660420"/>
                      <a:pt x="947336" y="693523"/>
                      <a:pt x="904032" y="719079"/>
                    </a:cubicBezTo>
                    <a:lnTo>
                      <a:pt x="685" y="1270953"/>
                    </a:lnTo>
                    <a:lnTo>
                      <a:pt x="6975315" y="1270953"/>
                    </a:lnTo>
                    <a:lnTo>
                      <a:pt x="8013942" y="627075"/>
                    </a:lnTo>
                    <a:lnTo>
                      <a:pt x="6975863" y="0"/>
                    </a:lnTo>
                    <a:close/>
                  </a:path>
                </a:pathLst>
              </a:custGeom>
              <a:solidFill>
                <a:srgbClr val="004AAD"/>
              </a:solidFill>
            </p:spPr>
          </p:sp>
        </p:grpSp>
        <p:grpSp>
          <p:nvGrpSpPr>
            <p:cNvPr id="21" name="Group 12">
              <a:extLst>
                <a:ext uri="{FF2B5EF4-FFF2-40B4-BE49-F238E27FC236}">
                  <a16:creationId xmlns:a16="http://schemas.microsoft.com/office/drawing/2014/main" id="{7EA5F2BC-E89C-4581-A714-B4BDF4607312}"/>
                </a:ext>
              </a:extLst>
            </p:cNvPr>
            <p:cNvGrpSpPr/>
            <p:nvPr/>
          </p:nvGrpSpPr>
          <p:grpSpPr>
            <a:xfrm>
              <a:off x="152400" y="2202057"/>
              <a:ext cx="325815" cy="605415"/>
              <a:chOff x="0" y="0"/>
              <a:chExt cx="406080" cy="754560"/>
            </a:xfrm>
          </p:grpSpPr>
          <p:sp>
            <p:nvSpPr>
              <p:cNvPr id="23" name="Freeform 13">
                <a:extLst>
                  <a:ext uri="{FF2B5EF4-FFF2-40B4-BE49-F238E27FC236}">
                    <a16:creationId xmlns:a16="http://schemas.microsoft.com/office/drawing/2014/main" id="{BBE25E03-C95D-4064-BEB4-4DEFE8D2ACF2}"/>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4AAD"/>
              </a:solidFill>
            </p:spPr>
          </p:sp>
        </p:grpSp>
        <p:sp>
          <p:nvSpPr>
            <p:cNvPr id="22" name="TextBox 16">
              <a:extLst>
                <a:ext uri="{FF2B5EF4-FFF2-40B4-BE49-F238E27FC236}">
                  <a16:creationId xmlns:a16="http://schemas.microsoft.com/office/drawing/2014/main" id="{7AD54354-D5F4-4FFC-B74A-375C305B5339}"/>
                </a:ext>
              </a:extLst>
            </p:cNvPr>
            <p:cNvSpPr txBox="1"/>
            <p:nvPr/>
          </p:nvSpPr>
          <p:spPr>
            <a:xfrm>
              <a:off x="739695" y="2135382"/>
              <a:ext cx="5386393" cy="596900"/>
            </a:xfrm>
            <a:prstGeom prst="rect">
              <a:avLst/>
            </a:prstGeom>
          </p:spPr>
          <p:txBody>
            <a:bodyPr lIns="0" tIns="0" rIns="0" bIns="0" rtlCol="0" anchor="t">
              <a:spAutoFit/>
            </a:bodyPr>
            <a:lstStyle/>
            <a:p>
              <a:pPr algn="ctr">
                <a:lnSpc>
                  <a:spcPts val="4900"/>
                </a:lnSpc>
              </a:pPr>
              <a:r>
                <a:rPr lang="en-US" sz="3200" dirty="0">
                  <a:solidFill>
                    <a:srgbClr val="FFFFFF"/>
                  </a:solidFill>
                  <a:latin typeface="Noto Sans Bold"/>
                </a:rPr>
                <a:t>2 </a:t>
              </a:r>
              <a:r>
                <a:rPr lang="en-US" sz="3200" dirty="0" err="1">
                  <a:solidFill>
                    <a:srgbClr val="FFFFFF"/>
                  </a:solidFill>
                  <a:latin typeface="Noto Sans Bold"/>
                </a:rPr>
                <a:t>Cấu</a:t>
              </a:r>
              <a:r>
                <a:rPr lang="en-US" sz="3200" dirty="0">
                  <a:solidFill>
                    <a:srgbClr val="FFFFFF"/>
                  </a:solidFill>
                  <a:latin typeface="Noto Sans Bold"/>
                </a:rPr>
                <a:t> </a:t>
              </a:r>
              <a:r>
                <a:rPr lang="en-US" sz="3200" dirty="0" err="1">
                  <a:solidFill>
                    <a:srgbClr val="FFFFFF"/>
                  </a:solidFill>
                  <a:latin typeface="Noto Sans Bold"/>
                </a:rPr>
                <a:t>hình</a:t>
              </a:r>
              <a:r>
                <a:rPr lang="en-US" sz="3200" dirty="0">
                  <a:solidFill>
                    <a:srgbClr val="FFFFFF"/>
                  </a:solidFill>
                  <a:latin typeface="Noto Sans Bold"/>
                </a:rPr>
                <a:t> </a:t>
              </a:r>
              <a:r>
                <a:rPr lang="en-US" sz="3200" dirty="0" err="1">
                  <a:solidFill>
                    <a:srgbClr val="FFFFFF"/>
                  </a:solidFill>
                  <a:latin typeface="Noto Sans Bold"/>
                </a:rPr>
                <a:t>hệ</a:t>
              </a:r>
              <a:r>
                <a:rPr lang="en-US" sz="3200" dirty="0">
                  <a:solidFill>
                    <a:srgbClr val="FFFFFF"/>
                  </a:solidFill>
                  <a:latin typeface="Noto Sans Bold"/>
                </a:rPr>
                <a:t> </a:t>
              </a:r>
              <a:r>
                <a:rPr lang="en-US" sz="3200" dirty="0" err="1">
                  <a:solidFill>
                    <a:srgbClr val="FFFFFF"/>
                  </a:solidFill>
                  <a:latin typeface="Noto Sans Bold"/>
                </a:rPr>
                <a:t>thống</a:t>
              </a:r>
              <a:endParaRPr lang="en-US" sz="3200" dirty="0">
                <a:solidFill>
                  <a:srgbClr val="FFFFFF"/>
                </a:solidFill>
                <a:latin typeface="Noto Sans Bold"/>
              </a:endParaRPr>
            </a:p>
          </p:txBody>
        </p:sp>
      </p:gr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0"/>
            <a:ext cx="18288000" cy="1887747"/>
            <a:chOff x="0" y="0"/>
            <a:chExt cx="4816593" cy="497184"/>
          </a:xfrm>
        </p:grpSpPr>
        <p:sp>
          <p:nvSpPr>
            <p:cNvPr id="4" name="Freeform 4"/>
            <p:cNvSpPr/>
            <p:nvPr/>
          </p:nvSpPr>
          <p:spPr>
            <a:xfrm>
              <a:off x="0" y="0"/>
              <a:ext cx="4816592" cy="497184"/>
            </a:xfrm>
            <a:custGeom>
              <a:avLst/>
              <a:gdLst/>
              <a:ahLst/>
              <a:cxnLst/>
              <a:rect l="l" t="t" r="r" b="b"/>
              <a:pathLst>
                <a:path w="4816592" h="497184">
                  <a:moveTo>
                    <a:pt x="0" y="0"/>
                  </a:moveTo>
                  <a:lnTo>
                    <a:pt x="4816592" y="0"/>
                  </a:lnTo>
                  <a:lnTo>
                    <a:pt x="4816592" y="497184"/>
                  </a:lnTo>
                  <a:lnTo>
                    <a:pt x="0" y="497184"/>
                  </a:lnTo>
                  <a:close/>
                </a:path>
              </a:pathLst>
            </a:custGeom>
            <a:solidFill>
              <a:srgbClr val="004AAD"/>
            </a:solidFill>
          </p:spPr>
        </p:sp>
        <p:sp>
          <p:nvSpPr>
            <p:cNvPr id="5" name="TextBox 5"/>
            <p:cNvSpPr txBox="1"/>
            <p:nvPr/>
          </p:nvSpPr>
          <p:spPr>
            <a:xfrm>
              <a:off x="0" y="-19050"/>
              <a:ext cx="4816593" cy="5162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86067" y="-1808676"/>
            <a:ext cx="2805268"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728964" y="-413585"/>
            <a:ext cx="2462322"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6126088" y="3121783"/>
            <a:ext cx="10669667" cy="6844692"/>
          </a:xfrm>
          <a:custGeom>
            <a:avLst/>
            <a:gdLst/>
            <a:ahLst/>
            <a:cxnLst/>
            <a:rect l="l" t="t" r="r" b="b"/>
            <a:pathLst>
              <a:path w="10669667" h="6844692">
                <a:moveTo>
                  <a:pt x="0" y="0"/>
                </a:moveTo>
                <a:lnTo>
                  <a:pt x="10669667" y="0"/>
                </a:lnTo>
                <a:lnTo>
                  <a:pt x="10669667" y="6844692"/>
                </a:lnTo>
                <a:lnTo>
                  <a:pt x="0" y="6844692"/>
                </a:lnTo>
                <a:lnTo>
                  <a:pt x="0" y="0"/>
                </a:lnTo>
                <a:close/>
              </a:path>
            </a:pathLst>
          </a:custGeom>
          <a:blipFill>
            <a:blip r:embed="rId6"/>
            <a:stretch>
              <a:fillRect/>
            </a:stretch>
          </a:blipFill>
        </p:spPr>
      </p:sp>
      <p:sp>
        <p:nvSpPr>
          <p:cNvPr id="15" name="TextBox 15"/>
          <p:cNvSpPr txBox="1"/>
          <p:nvPr/>
        </p:nvSpPr>
        <p:spPr>
          <a:xfrm>
            <a:off x="559036" y="586465"/>
            <a:ext cx="17815940" cy="751616"/>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sp>
        <p:nvSpPr>
          <p:cNvPr id="17" name="TextBox 17"/>
          <p:cNvSpPr txBox="1"/>
          <p:nvPr/>
        </p:nvSpPr>
        <p:spPr>
          <a:xfrm>
            <a:off x="152400" y="3217033"/>
            <a:ext cx="5832592" cy="498475"/>
          </a:xfrm>
          <a:prstGeom prst="rect">
            <a:avLst/>
          </a:prstGeom>
        </p:spPr>
        <p:txBody>
          <a:bodyPr lIns="0" tIns="0" rIns="0" bIns="0" rtlCol="0" anchor="t">
            <a:spAutoFit/>
          </a:bodyPr>
          <a:lstStyle/>
          <a:p>
            <a:pPr marL="604519" lvl="1" indent="-302260" algn="ctr">
              <a:lnSpc>
                <a:spcPts val="3919"/>
              </a:lnSpc>
              <a:buFont typeface="Arial"/>
              <a:buChar char="•"/>
            </a:pPr>
            <a:r>
              <a:rPr lang="en-US" sz="2799">
                <a:solidFill>
                  <a:srgbClr val="000000"/>
                </a:solidFill>
                <a:latin typeface="DejaVu Serif Bold"/>
              </a:rPr>
              <a:t>Cấu hình phòng Server</a:t>
            </a:r>
          </a:p>
        </p:txBody>
      </p:sp>
      <p:grpSp>
        <p:nvGrpSpPr>
          <p:cNvPr id="18" name="Group 17">
            <a:extLst>
              <a:ext uri="{FF2B5EF4-FFF2-40B4-BE49-F238E27FC236}">
                <a16:creationId xmlns:a16="http://schemas.microsoft.com/office/drawing/2014/main" id="{F02E4C4D-9857-452A-80D3-13641F0971C1}"/>
              </a:ext>
            </a:extLst>
          </p:cNvPr>
          <p:cNvGrpSpPr/>
          <p:nvPr/>
        </p:nvGrpSpPr>
        <p:grpSpPr>
          <a:xfrm>
            <a:off x="152401" y="1887746"/>
            <a:ext cx="5643222" cy="1045954"/>
            <a:chOff x="152400" y="1887747"/>
            <a:chExt cx="6384261" cy="1234036"/>
          </a:xfrm>
        </p:grpSpPr>
        <p:grpSp>
          <p:nvGrpSpPr>
            <p:cNvPr id="19" name="Group 8">
              <a:extLst>
                <a:ext uri="{FF2B5EF4-FFF2-40B4-BE49-F238E27FC236}">
                  <a16:creationId xmlns:a16="http://schemas.microsoft.com/office/drawing/2014/main" id="{4BA02A3D-E9E2-43B7-952C-C0FB5B1944DF}"/>
                </a:ext>
              </a:extLst>
            </p:cNvPr>
            <p:cNvGrpSpPr/>
            <p:nvPr/>
          </p:nvGrpSpPr>
          <p:grpSpPr>
            <a:xfrm>
              <a:off x="152400" y="1887747"/>
              <a:ext cx="801509" cy="1234036"/>
              <a:chOff x="0" y="0"/>
              <a:chExt cx="1546490" cy="2381040"/>
            </a:xfrm>
          </p:grpSpPr>
          <p:sp>
            <p:nvSpPr>
              <p:cNvPr id="25" name="Freeform 9">
                <a:extLst>
                  <a:ext uri="{FF2B5EF4-FFF2-40B4-BE49-F238E27FC236}">
                    <a16:creationId xmlns:a16="http://schemas.microsoft.com/office/drawing/2014/main" id="{4DA36A77-DB7B-4965-9AB7-2970D53B302F}"/>
                  </a:ext>
                </a:extLst>
              </p:cNvPr>
              <p:cNvSpPr/>
              <p:nvPr/>
            </p:nvSpPr>
            <p:spPr>
              <a:xfrm>
                <a:off x="0" y="-19812"/>
                <a:ext cx="1569186" cy="2444877"/>
              </a:xfrm>
              <a:custGeom>
                <a:avLst/>
                <a:gdLst/>
                <a:ahLst/>
                <a:cxnLst/>
                <a:rect l="l" t="t" r="r" b="b"/>
                <a:pathLst>
                  <a:path w="1569186" h="2444877">
                    <a:moveTo>
                      <a:pt x="1485832" y="1366393"/>
                    </a:moveTo>
                    <a:lnTo>
                      <a:pt x="421218" y="2365883"/>
                    </a:lnTo>
                    <a:cubicBezTo>
                      <a:pt x="336514" y="2444877"/>
                      <a:pt x="199175" y="2444877"/>
                      <a:pt x="114336" y="2365883"/>
                    </a:cubicBezTo>
                    <a:lnTo>
                      <a:pt x="0" y="2258441"/>
                    </a:lnTo>
                    <a:lnTo>
                      <a:pt x="949601" y="1366393"/>
                    </a:lnTo>
                    <a:cubicBezTo>
                      <a:pt x="1034305" y="1286891"/>
                      <a:pt x="1034305" y="1157859"/>
                      <a:pt x="949601" y="1078357"/>
                    </a:cubicBezTo>
                    <a:lnTo>
                      <a:pt x="0" y="186944"/>
                    </a:lnTo>
                    <a:lnTo>
                      <a:pt x="114472" y="79502"/>
                    </a:lnTo>
                    <a:cubicBezTo>
                      <a:pt x="199175" y="0"/>
                      <a:pt x="336514" y="0"/>
                      <a:pt x="421353" y="79502"/>
                    </a:cubicBezTo>
                    <a:lnTo>
                      <a:pt x="1485968" y="1078357"/>
                    </a:lnTo>
                    <a:cubicBezTo>
                      <a:pt x="1569186" y="1157859"/>
                      <a:pt x="1569186" y="1286891"/>
                      <a:pt x="1485968" y="1366393"/>
                    </a:cubicBezTo>
                    <a:close/>
                  </a:path>
                </a:pathLst>
              </a:custGeom>
              <a:solidFill>
                <a:srgbClr val="004AAD"/>
              </a:solidFill>
            </p:spPr>
          </p:sp>
        </p:grpSp>
        <p:grpSp>
          <p:nvGrpSpPr>
            <p:cNvPr id="20" name="Group 10">
              <a:extLst>
                <a:ext uri="{FF2B5EF4-FFF2-40B4-BE49-F238E27FC236}">
                  <a16:creationId xmlns:a16="http://schemas.microsoft.com/office/drawing/2014/main" id="{CA27850D-AE9E-4684-9BDC-71C7ACA8C382}"/>
                </a:ext>
              </a:extLst>
            </p:cNvPr>
            <p:cNvGrpSpPr/>
            <p:nvPr/>
          </p:nvGrpSpPr>
          <p:grpSpPr>
            <a:xfrm>
              <a:off x="152400" y="2013560"/>
              <a:ext cx="6384261" cy="982410"/>
              <a:chOff x="0" y="0"/>
              <a:chExt cx="7957031" cy="1224427"/>
            </a:xfrm>
          </p:grpSpPr>
          <p:sp>
            <p:nvSpPr>
              <p:cNvPr id="24" name="Freeform 11">
                <a:extLst>
                  <a:ext uri="{FF2B5EF4-FFF2-40B4-BE49-F238E27FC236}">
                    <a16:creationId xmlns:a16="http://schemas.microsoft.com/office/drawing/2014/main" id="{6C3CE96E-EAA2-4200-884B-9C923197761F}"/>
                  </a:ext>
                </a:extLst>
              </p:cNvPr>
              <p:cNvSpPr/>
              <p:nvPr/>
            </p:nvSpPr>
            <p:spPr>
              <a:xfrm>
                <a:off x="0" y="0"/>
                <a:ext cx="8013942" cy="1270953"/>
              </a:xfrm>
              <a:custGeom>
                <a:avLst/>
                <a:gdLst/>
                <a:ahLst/>
                <a:cxnLst/>
                <a:rect l="l" t="t" r="r" b="b"/>
                <a:pathLst>
                  <a:path w="8013942" h="1270953">
                    <a:moveTo>
                      <a:pt x="6975863" y="0"/>
                    </a:moveTo>
                    <a:lnTo>
                      <a:pt x="0" y="0"/>
                    </a:lnTo>
                    <a:lnTo>
                      <a:pt x="904032" y="535070"/>
                    </a:lnTo>
                    <a:cubicBezTo>
                      <a:pt x="946651" y="560303"/>
                      <a:pt x="968577" y="593729"/>
                      <a:pt x="968577" y="627075"/>
                    </a:cubicBezTo>
                    <a:cubicBezTo>
                      <a:pt x="968577" y="660420"/>
                      <a:pt x="947336" y="693523"/>
                      <a:pt x="904032" y="719079"/>
                    </a:cubicBezTo>
                    <a:lnTo>
                      <a:pt x="685" y="1270953"/>
                    </a:lnTo>
                    <a:lnTo>
                      <a:pt x="6975315" y="1270953"/>
                    </a:lnTo>
                    <a:lnTo>
                      <a:pt x="8013942" y="627075"/>
                    </a:lnTo>
                    <a:lnTo>
                      <a:pt x="6975863" y="0"/>
                    </a:lnTo>
                    <a:close/>
                  </a:path>
                </a:pathLst>
              </a:custGeom>
              <a:solidFill>
                <a:srgbClr val="004AAD"/>
              </a:solidFill>
            </p:spPr>
          </p:sp>
        </p:grpSp>
        <p:grpSp>
          <p:nvGrpSpPr>
            <p:cNvPr id="21" name="Group 12">
              <a:extLst>
                <a:ext uri="{FF2B5EF4-FFF2-40B4-BE49-F238E27FC236}">
                  <a16:creationId xmlns:a16="http://schemas.microsoft.com/office/drawing/2014/main" id="{A4F0CA27-BF1E-4577-8498-BAB68A7653F2}"/>
                </a:ext>
              </a:extLst>
            </p:cNvPr>
            <p:cNvGrpSpPr/>
            <p:nvPr/>
          </p:nvGrpSpPr>
          <p:grpSpPr>
            <a:xfrm>
              <a:off x="152400" y="2202057"/>
              <a:ext cx="325815" cy="605415"/>
              <a:chOff x="0" y="0"/>
              <a:chExt cx="406080" cy="754560"/>
            </a:xfrm>
          </p:grpSpPr>
          <p:sp>
            <p:nvSpPr>
              <p:cNvPr id="23" name="Freeform 13">
                <a:extLst>
                  <a:ext uri="{FF2B5EF4-FFF2-40B4-BE49-F238E27FC236}">
                    <a16:creationId xmlns:a16="http://schemas.microsoft.com/office/drawing/2014/main" id="{383DE83C-4D38-4A76-AE7F-4560072DF040}"/>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4AAD"/>
              </a:solidFill>
            </p:spPr>
          </p:sp>
        </p:grpSp>
        <p:sp>
          <p:nvSpPr>
            <p:cNvPr id="22" name="TextBox 16">
              <a:extLst>
                <a:ext uri="{FF2B5EF4-FFF2-40B4-BE49-F238E27FC236}">
                  <a16:creationId xmlns:a16="http://schemas.microsoft.com/office/drawing/2014/main" id="{297414F2-D527-44A6-B529-FA6785FF0D02}"/>
                </a:ext>
              </a:extLst>
            </p:cNvPr>
            <p:cNvSpPr txBox="1"/>
            <p:nvPr/>
          </p:nvSpPr>
          <p:spPr>
            <a:xfrm>
              <a:off x="739695" y="2135382"/>
              <a:ext cx="5386393" cy="596900"/>
            </a:xfrm>
            <a:prstGeom prst="rect">
              <a:avLst/>
            </a:prstGeom>
          </p:spPr>
          <p:txBody>
            <a:bodyPr lIns="0" tIns="0" rIns="0" bIns="0" rtlCol="0" anchor="t">
              <a:spAutoFit/>
            </a:bodyPr>
            <a:lstStyle/>
            <a:p>
              <a:pPr algn="ctr">
                <a:lnSpc>
                  <a:spcPts val="4900"/>
                </a:lnSpc>
              </a:pPr>
              <a:r>
                <a:rPr lang="en-US" sz="3200" dirty="0">
                  <a:solidFill>
                    <a:srgbClr val="FFFFFF"/>
                  </a:solidFill>
                  <a:latin typeface="Noto Sans Bold"/>
                </a:rPr>
                <a:t>2 </a:t>
              </a:r>
              <a:r>
                <a:rPr lang="en-US" sz="3200" dirty="0" err="1">
                  <a:solidFill>
                    <a:srgbClr val="FFFFFF"/>
                  </a:solidFill>
                  <a:latin typeface="Noto Sans Bold"/>
                </a:rPr>
                <a:t>Cấu</a:t>
              </a:r>
              <a:r>
                <a:rPr lang="en-US" sz="3200" dirty="0">
                  <a:solidFill>
                    <a:srgbClr val="FFFFFF"/>
                  </a:solidFill>
                  <a:latin typeface="Noto Sans Bold"/>
                </a:rPr>
                <a:t> </a:t>
              </a:r>
              <a:r>
                <a:rPr lang="en-US" sz="3200" dirty="0" err="1">
                  <a:solidFill>
                    <a:srgbClr val="FFFFFF"/>
                  </a:solidFill>
                  <a:latin typeface="Noto Sans Bold"/>
                </a:rPr>
                <a:t>hình</a:t>
              </a:r>
              <a:r>
                <a:rPr lang="en-US" sz="3200" dirty="0">
                  <a:solidFill>
                    <a:srgbClr val="FFFFFF"/>
                  </a:solidFill>
                  <a:latin typeface="Noto Sans Bold"/>
                </a:rPr>
                <a:t> </a:t>
              </a:r>
              <a:r>
                <a:rPr lang="en-US" sz="3200" dirty="0" err="1">
                  <a:solidFill>
                    <a:srgbClr val="FFFFFF"/>
                  </a:solidFill>
                  <a:latin typeface="Noto Sans Bold"/>
                </a:rPr>
                <a:t>hệ</a:t>
              </a:r>
              <a:r>
                <a:rPr lang="en-US" sz="3200" dirty="0">
                  <a:solidFill>
                    <a:srgbClr val="FFFFFF"/>
                  </a:solidFill>
                  <a:latin typeface="Noto Sans Bold"/>
                </a:rPr>
                <a:t> </a:t>
              </a:r>
              <a:r>
                <a:rPr lang="en-US" sz="3200" dirty="0" err="1">
                  <a:solidFill>
                    <a:srgbClr val="FFFFFF"/>
                  </a:solidFill>
                  <a:latin typeface="Noto Sans Bold"/>
                </a:rPr>
                <a:t>thống</a:t>
              </a:r>
              <a:endParaRPr lang="en-US" sz="3200" dirty="0">
                <a:solidFill>
                  <a:srgbClr val="FFFFFF"/>
                </a:solidFill>
                <a:latin typeface="Noto Sans Bold"/>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0"/>
            <a:ext cx="18288000" cy="1887747"/>
            <a:chOff x="0" y="0"/>
            <a:chExt cx="4816593" cy="497184"/>
          </a:xfrm>
        </p:grpSpPr>
        <p:sp>
          <p:nvSpPr>
            <p:cNvPr id="4" name="Freeform 4"/>
            <p:cNvSpPr/>
            <p:nvPr/>
          </p:nvSpPr>
          <p:spPr>
            <a:xfrm>
              <a:off x="0" y="0"/>
              <a:ext cx="4816592" cy="497184"/>
            </a:xfrm>
            <a:custGeom>
              <a:avLst/>
              <a:gdLst/>
              <a:ahLst/>
              <a:cxnLst/>
              <a:rect l="l" t="t" r="r" b="b"/>
              <a:pathLst>
                <a:path w="4816592" h="497184">
                  <a:moveTo>
                    <a:pt x="0" y="0"/>
                  </a:moveTo>
                  <a:lnTo>
                    <a:pt x="4816592" y="0"/>
                  </a:lnTo>
                  <a:lnTo>
                    <a:pt x="4816592" y="497184"/>
                  </a:lnTo>
                  <a:lnTo>
                    <a:pt x="0" y="497184"/>
                  </a:lnTo>
                  <a:close/>
                </a:path>
              </a:pathLst>
            </a:custGeom>
            <a:solidFill>
              <a:srgbClr val="004AAD"/>
            </a:solidFill>
          </p:spPr>
        </p:sp>
        <p:sp>
          <p:nvSpPr>
            <p:cNvPr id="5" name="TextBox 5"/>
            <p:cNvSpPr txBox="1"/>
            <p:nvPr/>
          </p:nvSpPr>
          <p:spPr>
            <a:xfrm>
              <a:off x="0" y="-19050"/>
              <a:ext cx="4816593" cy="5162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86067" y="-1808676"/>
            <a:ext cx="2805268" cy="3560342"/>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350536" y="-413585"/>
            <a:ext cx="2840749"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5809478" y="3461508"/>
            <a:ext cx="12183197" cy="6825492"/>
          </a:xfrm>
          <a:custGeom>
            <a:avLst/>
            <a:gdLst/>
            <a:ahLst/>
            <a:cxnLst/>
            <a:rect l="l" t="t" r="r" b="b"/>
            <a:pathLst>
              <a:path w="12183197" h="6825492">
                <a:moveTo>
                  <a:pt x="0" y="0"/>
                </a:moveTo>
                <a:lnTo>
                  <a:pt x="12183197" y="0"/>
                </a:lnTo>
                <a:lnTo>
                  <a:pt x="12183197" y="6825492"/>
                </a:lnTo>
                <a:lnTo>
                  <a:pt x="0" y="6825492"/>
                </a:lnTo>
                <a:lnTo>
                  <a:pt x="0" y="0"/>
                </a:lnTo>
                <a:close/>
              </a:path>
            </a:pathLst>
          </a:custGeom>
          <a:blipFill>
            <a:blip r:embed="rId6"/>
            <a:stretch>
              <a:fillRect l="-1154" t="-11383"/>
            </a:stretch>
          </a:blipFill>
        </p:spPr>
      </p:sp>
      <p:sp>
        <p:nvSpPr>
          <p:cNvPr id="15" name="TextBox 15"/>
          <p:cNvSpPr txBox="1"/>
          <p:nvPr/>
        </p:nvSpPr>
        <p:spPr>
          <a:xfrm>
            <a:off x="663459" y="568065"/>
            <a:ext cx="16687078" cy="751616"/>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sp>
        <p:nvSpPr>
          <p:cNvPr id="17" name="TextBox 17"/>
          <p:cNvSpPr txBox="1"/>
          <p:nvPr/>
        </p:nvSpPr>
        <p:spPr>
          <a:xfrm>
            <a:off x="297997" y="3178933"/>
            <a:ext cx="6093068" cy="498475"/>
          </a:xfrm>
          <a:prstGeom prst="rect">
            <a:avLst/>
          </a:prstGeom>
        </p:spPr>
        <p:txBody>
          <a:bodyPr lIns="0" tIns="0" rIns="0" bIns="0" rtlCol="0" anchor="t">
            <a:spAutoFit/>
          </a:bodyPr>
          <a:lstStyle/>
          <a:p>
            <a:pPr marL="604519" lvl="1" indent="-302260" algn="ctr">
              <a:lnSpc>
                <a:spcPts val="3919"/>
              </a:lnSpc>
              <a:buFont typeface="Arial"/>
              <a:buChar char="•"/>
            </a:pPr>
            <a:r>
              <a:rPr lang="en-US" sz="2799" dirty="0" err="1">
                <a:solidFill>
                  <a:srgbClr val="000000"/>
                </a:solidFill>
                <a:latin typeface="DejaVu Serif Bold"/>
              </a:rPr>
              <a:t>Cấu</a:t>
            </a:r>
            <a:r>
              <a:rPr lang="en-US" sz="2799" dirty="0">
                <a:solidFill>
                  <a:srgbClr val="000000"/>
                </a:solidFill>
                <a:latin typeface="DejaVu Serif Bold"/>
              </a:rPr>
              <a:t> </a:t>
            </a:r>
            <a:r>
              <a:rPr lang="en-US" sz="2799" dirty="0" err="1">
                <a:solidFill>
                  <a:srgbClr val="000000"/>
                </a:solidFill>
                <a:latin typeface="DejaVu Serif Bold"/>
              </a:rPr>
              <a:t>hình</a:t>
            </a:r>
            <a:r>
              <a:rPr lang="en-US" sz="2799" dirty="0">
                <a:solidFill>
                  <a:srgbClr val="000000"/>
                </a:solidFill>
                <a:latin typeface="DejaVu Serif Bold"/>
              </a:rPr>
              <a:t> </a:t>
            </a:r>
            <a:r>
              <a:rPr lang="en-US" sz="2799" dirty="0" err="1">
                <a:solidFill>
                  <a:srgbClr val="000000"/>
                </a:solidFill>
                <a:latin typeface="DejaVu Serif Bold"/>
              </a:rPr>
              <a:t>phòng</a:t>
            </a:r>
            <a:r>
              <a:rPr lang="en-US" sz="2799" dirty="0">
                <a:solidFill>
                  <a:srgbClr val="000000"/>
                </a:solidFill>
                <a:latin typeface="DejaVu Serif Bold"/>
              </a:rPr>
              <a:t> </a:t>
            </a:r>
            <a:r>
              <a:rPr lang="en-US" sz="2799" dirty="0" err="1">
                <a:solidFill>
                  <a:srgbClr val="000000"/>
                </a:solidFill>
                <a:latin typeface="DejaVu Serif Bold"/>
              </a:rPr>
              <a:t>thực</a:t>
            </a:r>
            <a:r>
              <a:rPr lang="en-US" sz="2799" dirty="0">
                <a:solidFill>
                  <a:srgbClr val="000000"/>
                </a:solidFill>
                <a:latin typeface="DejaVu Serif Bold"/>
              </a:rPr>
              <a:t> </a:t>
            </a:r>
            <a:r>
              <a:rPr lang="en-US" sz="2799" dirty="0" err="1">
                <a:solidFill>
                  <a:srgbClr val="000000"/>
                </a:solidFill>
                <a:latin typeface="DejaVu Serif Bold"/>
              </a:rPr>
              <a:t>hành</a:t>
            </a:r>
            <a:endParaRPr lang="en-US" sz="2799" dirty="0">
              <a:solidFill>
                <a:srgbClr val="000000"/>
              </a:solidFill>
              <a:latin typeface="DejaVu Serif Bold"/>
            </a:endParaRPr>
          </a:p>
        </p:txBody>
      </p:sp>
      <p:grpSp>
        <p:nvGrpSpPr>
          <p:cNvPr id="18" name="Group 17">
            <a:extLst>
              <a:ext uri="{FF2B5EF4-FFF2-40B4-BE49-F238E27FC236}">
                <a16:creationId xmlns:a16="http://schemas.microsoft.com/office/drawing/2014/main" id="{A99AA2FB-5107-4AAF-9D36-94E5B82A9F52}"/>
              </a:ext>
            </a:extLst>
          </p:cNvPr>
          <p:cNvGrpSpPr/>
          <p:nvPr/>
        </p:nvGrpSpPr>
        <p:grpSpPr>
          <a:xfrm>
            <a:off x="152401" y="1887746"/>
            <a:ext cx="5643222" cy="1045954"/>
            <a:chOff x="152400" y="1887747"/>
            <a:chExt cx="6384261" cy="1234036"/>
          </a:xfrm>
        </p:grpSpPr>
        <p:grpSp>
          <p:nvGrpSpPr>
            <p:cNvPr id="19" name="Group 8">
              <a:extLst>
                <a:ext uri="{FF2B5EF4-FFF2-40B4-BE49-F238E27FC236}">
                  <a16:creationId xmlns:a16="http://schemas.microsoft.com/office/drawing/2014/main" id="{2D3F7AB1-F585-4E96-B51A-303C8B81F3A6}"/>
                </a:ext>
              </a:extLst>
            </p:cNvPr>
            <p:cNvGrpSpPr/>
            <p:nvPr/>
          </p:nvGrpSpPr>
          <p:grpSpPr>
            <a:xfrm>
              <a:off x="152400" y="1887747"/>
              <a:ext cx="801509" cy="1234036"/>
              <a:chOff x="0" y="0"/>
              <a:chExt cx="1546490" cy="2381040"/>
            </a:xfrm>
          </p:grpSpPr>
          <p:sp>
            <p:nvSpPr>
              <p:cNvPr id="25" name="Freeform 9">
                <a:extLst>
                  <a:ext uri="{FF2B5EF4-FFF2-40B4-BE49-F238E27FC236}">
                    <a16:creationId xmlns:a16="http://schemas.microsoft.com/office/drawing/2014/main" id="{BEC9E9B1-61DC-4994-8C06-29367B27935B}"/>
                  </a:ext>
                </a:extLst>
              </p:cNvPr>
              <p:cNvSpPr/>
              <p:nvPr/>
            </p:nvSpPr>
            <p:spPr>
              <a:xfrm>
                <a:off x="0" y="-19812"/>
                <a:ext cx="1569186" cy="2444877"/>
              </a:xfrm>
              <a:custGeom>
                <a:avLst/>
                <a:gdLst/>
                <a:ahLst/>
                <a:cxnLst/>
                <a:rect l="l" t="t" r="r" b="b"/>
                <a:pathLst>
                  <a:path w="1569186" h="2444877">
                    <a:moveTo>
                      <a:pt x="1485832" y="1366393"/>
                    </a:moveTo>
                    <a:lnTo>
                      <a:pt x="421218" y="2365883"/>
                    </a:lnTo>
                    <a:cubicBezTo>
                      <a:pt x="336514" y="2444877"/>
                      <a:pt x="199175" y="2444877"/>
                      <a:pt x="114336" y="2365883"/>
                    </a:cubicBezTo>
                    <a:lnTo>
                      <a:pt x="0" y="2258441"/>
                    </a:lnTo>
                    <a:lnTo>
                      <a:pt x="949601" y="1366393"/>
                    </a:lnTo>
                    <a:cubicBezTo>
                      <a:pt x="1034305" y="1286891"/>
                      <a:pt x="1034305" y="1157859"/>
                      <a:pt x="949601" y="1078357"/>
                    </a:cubicBezTo>
                    <a:lnTo>
                      <a:pt x="0" y="186944"/>
                    </a:lnTo>
                    <a:lnTo>
                      <a:pt x="114472" y="79502"/>
                    </a:lnTo>
                    <a:cubicBezTo>
                      <a:pt x="199175" y="0"/>
                      <a:pt x="336514" y="0"/>
                      <a:pt x="421353" y="79502"/>
                    </a:cubicBezTo>
                    <a:lnTo>
                      <a:pt x="1485968" y="1078357"/>
                    </a:lnTo>
                    <a:cubicBezTo>
                      <a:pt x="1569186" y="1157859"/>
                      <a:pt x="1569186" y="1286891"/>
                      <a:pt x="1485968" y="1366393"/>
                    </a:cubicBezTo>
                    <a:close/>
                  </a:path>
                </a:pathLst>
              </a:custGeom>
              <a:solidFill>
                <a:srgbClr val="004AAD"/>
              </a:solidFill>
            </p:spPr>
          </p:sp>
        </p:grpSp>
        <p:grpSp>
          <p:nvGrpSpPr>
            <p:cNvPr id="20" name="Group 10">
              <a:extLst>
                <a:ext uri="{FF2B5EF4-FFF2-40B4-BE49-F238E27FC236}">
                  <a16:creationId xmlns:a16="http://schemas.microsoft.com/office/drawing/2014/main" id="{E19CF41B-7B0C-49C6-B39D-F0595D56A9DB}"/>
                </a:ext>
              </a:extLst>
            </p:cNvPr>
            <p:cNvGrpSpPr/>
            <p:nvPr/>
          </p:nvGrpSpPr>
          <p:grpSpPr>
            <a:xfrm>
              <a:off x="152400" y="2013560"/>
              <a:ext cx="6384261" cy="982410"/>
              <a:chOff x="0" y="0"/>
              <a:chExt cx="7957031" cy="1224427"/>
            </a:xfrm>
          </p:grpSpPr>
          <p:sp>
            <p:nvSpPr>
              <p:cNvPr id="24" name="Freeform 11">
                <a:extLst>
                  <a:ext uri="{FF2B5EF4-FFF2-40B4-BE49-F238E27FC236}">
                    <a16:creationId xmlns:a16="http://schemas.microsoft.com/office/drawing/2014/main" id="{C7602337-A46A-4DD4-8D4F-BC348B45A8B5}"/>
                  </a:ext>
                </a:extLst>
              </p:cNvPr>
              <p:cNvSpPr/>
              <p:nvPr/>
            </p:nvSpPr>
            <p:spPr>
              <a:xfrm>
                <a:off x="0" y="0"/>
                <a:ext cx="8013942" cy="1270953"/>
              </a:xfrm>
              <a:custGeom>
                <a:avLst/>
                <a:gdLst/>
                <a:ahLst/>
                <a:cxnLst/>
                <a:rect l="l" t="t" r="r" b="b"/>
                <a:pathLst>
                  <a:path w="8013942" h="1270953">
                    <a:moveTo>
                      <a:pt x="6975863" y="0"/>
                    </a:moveTo>
                    <a:lnTo>
                      <a:pt x="0" y="0"/>
                    </a:lnTo>
                    <a:lnTo>
                      <a:pt x="904032" y="535070"/>
                    </a:lnTo>
                    <a:cubicBezTo>
                      <a:pt x="946651" y="560303"/>
                      <a:pt x="968577" y="593729"/>
                      <a:pt x="968577" y="627075"/>
                    </a:cubicBezTo>
                    <a:cubicBezTo>
                      <a:pt x="968577" y="660420"/>
                      <a:pt x="947336" y="693523"/>
                      <a:pt x="904032" y="719079"/>
                    </a:cubicBezTo>
                    <a:lnTo>
                      <a:pt x="685" y="1270953"/>
                    </a:lnTo>
                    <a:lnTo>
                      <a:pt x="6975315" y="1270953"/>
                    </a:lnTo>
                    <a:lnTo>
                      <a:pt x="8013942" y="627075"/>
                    </a:lnTo>
                    <a:lnTo>
                      <a:pt x="6975863" y="0"/>
                    </a:lnTo>
                    <a:close/>
                  </a:path>
                </a:pathLst>
              </a:custGeom>
              <a:solidFill>
                <a:srgbClr val="004AAD"/>
              </a:solidFill>
            </p:spPr>
          </p:sp>
        </p:grpSp>
        <p:grpSp>
          <p:nvGrpSpPr>
            <p:cNvPr id="21" name="Group 12">
              <a:extLst>
                <a:ext uri="{FF2B5EF4-FFF2-40B4-BE49-F238E27FC236}">
                  <a16:creationId xmlns:a16="http://schemas.microsoft.com/office/drawing/2014/main" id="{FDFE0D04-8C2E-4240-967F-33D27FB116AF}"/>
                </a:ext>
              </a:extLst>
            </p:cNvPr>
            <p:cNvGrpSpPr/>
            <p:nvPr/>
          </p:nvGrpSpPr>
          <p:grpSpPr>
            <a:xfrm>
              <a:off x="152400" y="2202057"/>
              <a:ext cx="325815" cy="605415"/>
              <a:chOff x="0" y="0"/>
              <a:chExt cx="406080" cy="754560"/>
            </a:xfrm>
          </p:grpSpPr>
          <p:sp>
            <p:nvSpPr>
              <p:cNvPr id="23" name="Freeform 13">
                <a:extLst>
                  <a:ext uri="{FF2B5EF4-FFF2-40B4-BE49-F238E27FC236}">
                    <a16:creationId xmlns:a16="http://schemas.microsoft.com/office/drawing/2014/main" id="{1F808585-3392-4845-9AC0-4FEF2BF9DDA1}"/>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4AAD"/>
              </a:solidFill>
            </p:spPr>
          </p:sp>
        </p:grpSp>
        <p:sp>
          <p:nvSpPr>
            <p:cNvPr id="22" name="TextBox 16">
              <a:extLst>
                <a:ext uri="{FF2B5EF4-FFF2-40B4-BE49-F238E27FC236}">
                  <a16:creationId xmlns:a16="http://schemas.microsoft.com/office/drawing/2014/main" id="{BF80A164-20A5-4774-8449-8A967511E6E4}"/>
                </a:ext>
              </a:extLst>
            </p:cNvPr>
            <p:cNvSpPr txBox="1"/>
            <p:nvPr/>
          </p:nvSpPr>
          <p:spPr>
            <a:xfrm>
              <a:off x="739695" y="2135382"/>
              <a:ext cx="5386393" cy="596900"/>
            </a:xfrm>
            <a:prstGeom prst="rect">
              <a:avLst/>
            </a:prstGeom>
          </p:spPr>
          <p:txBody>
            <a:bodyPr lIns="0" tIns="0" rIns="0" bIns="0" rtlCol="0" anchor="t">
              <a:spAutoFit/>
            </a:bodyPr>
            <a:lstStyle/>
            <a:p>
              <a:pPr algn="ctr">
                <a:lnSpc>
                  <a:spcPts val="4900"/>
                </a:lnSpc>
              </a:pPr>
              <a:r>
                <a:rPr lang="en-US" sz="3200" dirty="0">
                  <a:solidFill>
                    <a:srgbClr val="FFFFFF"/>
                  </a:solidFill>
                  <a:latin typeface="Noto Sans Bold"/>
                </a:rPr>
                <a:t>2 </a:t>
              </a:r>
              <a:r>
                <a:rPr lang="en-US" sz="3200" dirty="0" err="1">
                  <a:solidFill>
                    <a:srgbClr val="FFFFFF"/>
                  </a:solidFill>
                  <a:latin typeface="Noto Sans Bold"/>
                </a:rPr>
                <a:t>Cấu</a:t>
              </a:r>
              <a:r>
                <a:rPr lang="en-US" sz="3200" dirty="0">
                  <a:solidFill>
                    <a:srgbClr val="FFFFFF"/>
                  </a:solidFill>
                  <a:latin typeface="Noto Sans Bold"/>
                </a:rPr>
                <a:t> </a:t>
              </a:r>
              <a:r>
                <a:rPr lang="en-US" sz="3200" dirty="0" err="1">
                  <a:solidFill>
                    <a:srgbClr val="FFFFFF"/>
                  </a:solidFill>
                  <a:latin typeface="Noto Sans Bold"/>
                </a:rPr>
                <a:t>hình</a:t>
              </a:r>
              <a:r>
                <a:rPr lang="en-US" sz="3200" dirty="0">
                  <a:solidFill>
                    <a:srgbClr val="FFFFFF"/>
                  </a:solidFill>
                  <a:latin typeface="Noto Sans Bold"/>
                </a:rPr>
                <a:t> </a:t>
              </a:r>
              <a:r>
                <a:rPr lang="en-US" sz="3200" dirty="0" err="1">
                  <a:solidFill>
                    <a:srgbClr val="FFFFFF"/>
                  </a:solidFill>
                  <a:latin typeface="Noto Sans Bold"/>
                </a:rPr>
                <a:t>hệ</a:t>
              </a:r>
              <a:r>
                <a:rPr lang="en-US" sz="3200" dirty="0">
                  <a:solidFill>
                    <a:srgbClr val="FFFFFF"/>
                  </a:solidFill>
                  <a:latin typeface="Noto Sans Bold"/>
                </a:rPr>
                <a:t> </a:t>
              </a:r>
              <a:r>
                <a:rPr lang="en-US" sz="3200" dirty="0" err="1">
                  <a:solidFill>
                    <a:srgbClr val="FFFFFF"/>
                  </a:solidFill>
                  <a:latin typeface="Noto Sans Bold"/>
                </a:rPr>
                <a:t>thống</a:t>
              </a:r>
              <a:endParaRPr lang="en-US" sz="3200" dirty="0">
                <a:solidFill>
                  <a:srgbClr val="FFFFFF"/>
                </a:solidFill>
                <a:latin typeface="Noto Sans Bold"/>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3" y="-29404"/>
            <a:ext cx="18288000" cy="1788781"/>
            <a:chOff x="0" y="0"/>
            <a:chExt cx="4816593" cy="497184"/>
          </a:xfrm>
        </p:grpSpPr>
        <p:sp>
          <p:nvSpPr>
            <p:cNvPr id="4" name="Freeform 4"/>
            <p:cNvSpPr/>
            <p:nvPr/>
          </p:nvSpPr>
          <p:spPr>
            <a:xfrm>
              <a:off x="0" y="0"/>
              <a:ext cx="4816592" cy="497184"/>
            </a:xfrm>
            <a:custGeom>
              <a:avLst/>
              <a:gdLst/>
              <a:ahLst/>
              <a:cxnLst/>
              <a:rect l="l" t="t" r="r" b="b"/>
              <a:pathLst>
                <a:path w="4816592" h="497184">
                  <a:moveTo>
                    <a:pt x="0" y="0"/>
                  </a:moveTo>
                  <a:lnTo>
                    <a:pt x="4816592" y="0"/>
                  </a:lnTo>
                  <a:lnTo>
                    <a:pt x="4816592" y="497184"/>
                  </a:lnTo>
                  <a:lnTo>
                    <a:pt x="0" y="497184"/>
                  </a:lnTo>
                  <a:close/>
                </a:path>
              </a:pathLst>
            </a:custGeom>
            <a:solidFill>
              <a:srgbClr val="004AAD"/>
            </a:solidFill>
          </p:spPr>
        </p:sp>
        <p:sp>
          <p:nvSpPr>
            <p:cNvPr id="5" name="TextBox 5"/>
            <p:cNvSpPr txBox="1"/>
            <p:nvPr/>
          </p:nvSpPr>
          <p:spPr>
            <a:xfrm>
              <a:off x="0" y="-19050"/>
              <a:ext cx="4816593" cy="5162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31238" y="-2104329"/>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2058120" y="529751"/>
            <a:ext cx="14171755" cy="755913"/>
          </a:xfrm>
          <a:prstGeom prst="rect">
            <a:avLst/>
          </a:prstGeom>
        </p:spPr>
        <p:txBody>
          <a:bodyPr lIns="0" tIns="0" rIns="0" bIns="0" rtlCol="0" anchor="t">
            <a:spAutoFit/>
          </a:bodyPr>
          <a:lstStyle/>
          <a:p>
            <a:pPr algn="ctr">
              <a:lnSpc>
                <a:spcPts val="6252"/>
              </a:lnSpc>
            </a:pPr>
            <a:r>
              <a:rPr lang="vi-VN" sz="4400" spc="444" dirty="0">
                <a:solidFill>
                  <a:srgbClr val="FFFFFF"/>
                </a:solidFill>
                <a:latin typeface="Noto Sans Bold"/>
              </a:rPr>
              <a:t>CHƯƠNG 4: KẾT LUẬN</a:t>
            </a:r>
            <a:endParaRPr lang="en-US" sz="4400" spc="444" dirty="0">
              <a:solidFill>
                <a:srgbClr val="FFFFFF"/>
              </a:solidFill>
              <a:latin typeface="Noto Sans Bold"/>
            </a:endParaRPr>
          </a:p>
        </p:txBody>
      </p:sp>
      <p:sp>
        <p:nvSpPr>
          <p:cNvPr id="2" name="TextBox 1">
            <a:extLst>
              <a:ext uri="{FF2B5EF4-FFF2-40B4-BE49-F238E27FC236}">
                <a16:creationId xmlns:a16="http://schemas.microsoft.com/office/drawing/2014/main" id="{ECE09FD9-6B62-5FDF-7F5C-73360997D978}"/>
              </a:ext>
            </a:extLst>
          </p:cNvPr>
          <p:cNvSpPr txBox="1"/>
          <p:nvPr/>
        </p:nvSpPr>
        <p:spPr>
          <a:xfrm>
            <a:off x="1371600" y="2835875"/>
            <a:ext cx="16230600" cy="2582887"/>
          </a:xfrm>
          <a:prstGeom prst="rect">
            <a:avLst/>
          </a:prstGeom>
          <a:noFill/>
        </p:spPr>
        <p:txBody>
          <a:bodyPr wrap="square" rtlCol="0">
            <a:spAutoFit/>
          </a:bodyPr>
          <a:lstStyle/>
          <a:p>
            <a:pPr marL="547370" indent="-457200" algn="just">
              <a:lnSpc>
                <a:spcPct val="150000"/>
              </a:lnSpc>
              <a:spcBef>
                <a:spcPts val="600"/>
              </a:spcBef>
              <a:spcAft>
                <a:spcPts val="600"/>
              </a:spcAft>
              <a:buFont typeface="Wingdings" panose="05000000000000000000" pitchFamily="2" charset="2"/>
              <a:buChar char="ü"/>
            </a:pPr>
            <a:r>
              <a:rPr lang="vi-VN" sz="2600" dirty="0">
                <a:effectLst/>
                <a:latin typeface="Noto Sans Bold" panose="020B0604020202020204" charset="0"/>
                <a:ea typeface="Noto Sans Bold" panose="020B0604020202020204" charset="0"/>
              </a:rPr>
              <a:t> Về lý thuyết: </a:t>
            </a:r>
            <a:r>
              <a:rPr lang="vi-VN" sz="2600" dirty="0">
                <a:latin typeface="Noto Sans Bold" panose="020B0604020202020204" charset="0"/>
                <a:ea typeface="Noto Sans Bold" panose="020B0604020202020204" charset="0"/>
              </a:rPr>
              <a:t>t</a:t>
            </a:r>
            <a:r>
              <a:rPr lang="en-US" sz="2600" dirty="0" err="1">
                <a:effectLst/>
                <a:latin typeface="Noto Sans Bold" panose="020B0604020202020204" charset="0"/>
                <a:ea typeface="Noto Sans Bold" panose="020B0604020202020204" charset="0"/>
              </a:rPr>
              <a:t>ìm</a:t>
            </a:r>
            <a:r>
              <a:rPr lang="vi-VN" sz="2600" dirty="0">
                <a:effectLst/>
                <a:latin typeface="Noto Sans Bold" panose="020B0604020202020204" charset="0"/>
                <a:ea typeface="Noto Sans Bold" panose="020B0604020202020204" charset="0"/>
              </a:rPr>
              <a:t> hiểu về mạng máy tính, mô hình OSI,</a:t>
            </a:r>
            <a:r>
              <a:rPr lang="en-US" sz="2600" dirty="0">
                <a:effectLst/>
                <a:latin typeface="Noto Sans Bold" panose="020B0604020202020204" charset="0"/>
                <a:ea typeface="Noto Sans Bold" panose="020B0604020202020204" charset="0"/>
              </a:rPr>
              <a:t> </a:t>
            </a:r>
            <a:r>
              <a:rPr lang="en-US" sz="2600" dirty="0" err="1">
                <a:effectLst/>
                <a:latin typeface="Noto Sans Bold" panose="020B0604020202020204" charset="0"/>
                <a:ea typeface="Noto Sans Bold" panose="020B0604020202020204" charset="0"/>
              </a:rPr>
              <a:t>đặc</a:t>
            </a:r>
            <a:r>
              <a:rPr lang="en-US" sz="2600" dirty="0">
                <a:effectLst/>
                <a:latin typeface="Noto Sans Bold" panose="020B0604020202020204" charset="0"/>
                <a:ea typeface="Noto Sans Bold" panose="020B0604020202020204" charset="0"/>
              </a:rPr>
              <a:t> </a:t>
            </a:r>
            <a:r>
              <a:rPr lang="en-US" sz="2600" dirty="0" err="1">
                <a:effectLst/>
                <a:latin typeface="Noto Sans Bold" panose="020B0604020202020204" charset="0"/>
                <a:ea typeface="Noto Sans Bold" panose="020B0604020202020204" charset="0"/>
              </a:rPr>
              <a:t>biệt</a:t>
            </a:r>
            <a:r>
              <a:rPr lang="en-US" sz="2600" dirty="0">
                <a:effectLst/>
                <a:latin typeface="Noto Sans Bold" panose="020B0604020202020204" charset="0"/>
                <a:ea typeface="Noto Sans Bold" panose="020B0604020202020204" charset="0"/>
              </a:rPr>
              <a:t> </a:t>
            </a:r>
            <a:r>
              <a:rPr lang="vi-VN" sz="2600" dirty="0">
                <a:effectLst/>
                <a:latin typeface="Noto Sans Bold" panose="020B0604020202020204" charset="0"/>
                <a:ea typeface="Noto Sans Bold" panose="020B0604020202020204" charset="0"/>
              </a:rPr>
              <a:t>về mạng LAN tìm hiểu các thiết bị mạng,...</a:t>
            </a:r>
            <a:endParaRPr lang="en-US" sz="2600" dirty="0">
              <a:effectLst/>
              <a:latin typeface="Noto Sans Bold" panose="020B0604020202020204" charset="0"/>
              <a:ea typeface="Noto Sans Bold" panose="020B0604020202020204" charset="0"/>
            </a:endParaRPr>
          </a:p>
          <a:p>
            <a:pPr marL="457200" indent="-457200">
              <a:lnSpc>
                <a:spcPct val="150000"/>
              </a:lnSpc>
              <a:spcBef>
                <a:spcPts val="600"/>
              </a:spcBef>
              <a:spcAft>
                <a:spcPts val="600"/>
              </a:spcAft>
              <a:buFont typeface="Wingdings" panose="05000000000000000000" pitchFamily="2" charset="2"/>
              <a:buChar char="ü"/>
            </a:pPr>
            <a:r>
              <a:rPr lang="vi-VN" sz="2600" kern="0" dirty="0">
                <a:effectLst/>
                <a:latin typeface="Noto Sans Bold" panose="020B0604020202020204" charset="0"/>
                <a:ea typeface="Noto Sans Bold" panose="020B0604020202020204" charset="0"/>
              </a:rPr>
              <a:t>  Về thực hành: thiết kế hệ thống mạng LAN cho trung tâm tin học và mô phỏng được hệ thống này qua các sơ đồ logic, sơ đồ vật lý và trên phần mềm Packet tracer.</a:t>
            </a:r>
            <a:endParaRPr lang="en-US" sz="2600" dirty="0">
              <a:latin typeface="Noto Sans Bold" panose="020B0604020202020204" charset="0"/>
              <a:ea typeface="Noto Sans Bold" panose="020B0604020202020204" charset="0"/>
            </a:endParaRPr>
          </a:p>
        </p:txBody>
      </p:sp>
      <p:sp>
        <p:nvSpPr>
          <p:cNvPr id="8" name="TextBox 7">
            <a:extLst>
              <a:ext uri="{FF2B5EF4-FFF2-40B4-BE49-F238E27FC236}">
                <a16:creationId xmlns:a16="http://schemas.microsoft.com/office/drawing/2014/main" id="{100FCFBB-F384-C2BE-FC63-761F2166E14F}"/>
              </a:ext>
            </a:extLst>
          </p:cNvPr>
          <p:cNvSpPr txBox="1"/>
          <p:nvPr/>
        </p:nvSpPr>
        <p:spPr>
          <a:xfrm>
            <a:off x="822960" y="2222925"/>
            <a:ext cx="4495800" cy="523220"/>
          </a:xfrm>
          <a:prstGeom prst="rect">
            <a:avLst/>
          </a:prstGeom>
          <a:noFill/>
        </p:spPr>
        <p:txBody>
          <a:bodyPr wrap="square" rtlCol="0">
            <a:spAutoFit/>
          </a:bodyPr>
          <a:lstStyle/>
          <a:p>
            <a:pPr marL="457200" indent="-457200">
              <a:buFont typeface="Wingdings" panose="05000000000000000000" pitchFamily="2" charset="2"/>
              <a:buChar char="v"/>
            </a:pPr>
            <a:r>
              <a:rPr lang="vi-VN" sz="2800" dirty="0">
                <a:latin typeface="Noto Sans Bold" panose="020B0604020202020204" charset="0"/>
                <a:ea typeface="Noto Sans Bold" panose="020B0604020202020204" charset="0"/>
              </a:rPr>
              <a:t>Kết quả đạt được</a:t>
            </a:r>
            <a:endParaRPr lang="en-US" sz="2800" dirty="0">
              <a:latin typeface="Noto Sans Bold" panose="020B0604020202020204" charset="0"/>
              <a:ea typeface="Noto Sans Bold" panose="020B0604020202020204" charset="0"/>
            </a:endParaRPr>
          </a:p>
        </p:txBody>
      </p:sp>
      <p:sp>
        <p:nvSpPr>
          <p:cNvPr id="9" name="TextBox 8">
            <a:extLst>
              <a:ext uri="{FF2B5EF4-FFF2-40B4-BE49-F238E27FC236}">
                <a16:creationId xmlns:a16="http://schemas.microsoft.com/office/drawing/2014/main" id="{0F48056E-9BE9-5EA5-7A91-CF14C7018281}"/>
              </a:ext>
            </a:extLst>
          </p:cNvPr>
          <p:cNvSpPr txBox="1"/>
          <p:nvPr/>
        </p:nvSpPr>
        <p:spPr>
          <a:xfrm>
            <a:off x="853440" y="5843670"/>
            <a:ext cx="4495800" cy="523220"/>
          </a:xfrm>
          <a:prstGeom prst="rect">
            <a:avLst/>
          </a:prstGeom>
          <a:noFill/>
        </p:spPr>
        <p:txBody>
          <a:bodyPr wrap="square" rtlCol="0">
            <a:spAutoFit/>
          </a:bodyPr>
          <a:lstStyle/>
          <a:p>
            <a:pPr marL="457200" indent="-457200">
              <a:buFont typeface="Wingdings" panose="05000000000000000000" pitchFamily="2" charset="2"/>
              <a:buChar char="v"/>
            </a:pPr>
            <a:r>
              <a:rPr lang="vi-VN" sz="2800" dirty="0">
                <a:latin typeface="Noto Sans Bold" panose="020B0604020202020204" charset="0"/>
                <a:ea typeface="Noto Sans Bold" panose="020B0604020202020204" charset="0"/>
              </a:rPr>
              <a:t>Hạn chế</a:t>
            </a:r>
            <a:endParaRPr lang="en-US" sz="2800" dirty="0">
              <a:latin typeface="Noto Sans Bold" panose="020B0604020202020204" charset="0"/>
              <a:ea typeface="Noto Sans Bold" panose="020B0604020202020204" charset="0"/>
            </a:endParaRPr>
          </a:p>
        </p:txBody>
      </p:sp>
      <p:sp>
        <p:nvSpPr>
          <p:cNvPr id="10" name="TextBox 9">
            <a:extLst>
              <a:ext uri="{FF2B5EF4-FFF2-40B4-BE49-F238E27FC236}">
                <a16:creationId xmlns:a16="http://schemas.microsoft.com/office/drawing/2014/main" id="{64E5F9EC-CBE6-BDB6-C003-813C18C69D46}"/>
              </a:ext>
            </a:extLst>
          </p:cNvPr>
          <p:cNvSpPr txBox="1"/>
          <p:nvPr/>
        </p:nvSpPr>
        <p:spPr>
          <a:xfrm>
            <a:off x="1586069" y="6667500"/>
            <a:ext cx="10439400" cy="492443"/>
          </a:xfrm>
          <a:prstGeom prst="rect">
            <a:avLst/>
          </a:prstGeom>
          <a:noFill/>
        </p:spPr>
        <p:txBody>
          <a:bodyPr wrap="square" rtlCol="0">
            <a:spAutoFit/>
          </a:bodyPr>
          <a:lstStyle/>
          <a:p>
            <a:pPr marL="457200" indent="-457200">
              <a:buFont typeface="Wingdings" panose="05000000000000000000" pitchFamily="2" charset="2"/>
              <a:buChar char="ü"/>
            </a:pPr>
            <a:r>
              <a:rPr lang="vi-VN" sz="2600" dirty="0">
                <a:latin typeface="Noto Sans Bold" panose="020B0604020202020204" charset="0"/>
                <a:ea typeface="Noto Sans Bold" panose="020B0604020202020204" charset="0"/>
              </a:rPr>
              <a:t>Hệ thống mạng chưa được tối ưu</a:t>
            </a:r>
            <a:endParaRPr lang="en-US" sz="2600" dirty="0">
              <a:latin typeface="Noto Sans Bold" panose="020B0604020202020204" charset="0"/>
              <a:ea typeface="Noto Sans Bold" panose="020B0604020202020204" charset="0"/>
            </a:endParaRPr>
          </a:p>
        </p:txBody>
      </p:sp>
    </p:spTree>
    <p:extLst>
      <p:ext uri="{BB962C8B-B14F-4D97-AF65-F5344CB8AC3E}">
        <p14:creationId xmlns:p14="http://schemas.microsoft.com/office/powerpoint/2010/main" val="353708989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08728">
            <a:off x="6731585" y="-4431716"/>
            <a:ext cx="15887340" cy="15887340"/>
          </a:xfrm>
          <a:custGeom>
            <a:avLst/>
            <a:gdLst/>
            <a:ahLst/>
            <a:cxnLst/>
            <a:rect l="l" t="t" r="r" b="b"/>
            <a:pathLst>
              <a:path w="15887340" h="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extBox 5">
            <a:extLst>
              <a:ext uri="{FF2B5EF4-FFF2-40B4-BE49-F238E27FC236}">
                <a16:creationId xmlns:a16="http://schemas.microsoft.com/office/drawing/2014/main" id="{3300C800-9E7A-FF29-9D76-14AE6830E7C7}"/>
              </a:ext>
            </a:extLst>
          </p:cNvPr>
          <p:cNvSpPr txBox="1"/>
          <p:nvPr/>
        </p:nvSpPr>
        <p:spPr>
          <a:xfrm>
            <a:off x="4679938" y="3778533"/>
            <a:ext cx="4490041" cy="1323439"/>
          </a:xfrm>
          <a:prstGeom prst="rect">
            <a:avLst/>
          </a:prstGeom>
          <a:noFill/>
        </p:spPr>
        <p:txBody>
          <a:bodyPr wrap="square" rtlCol="0">
            <a:spAutoFit/>
          </a:bodyPr>
          <a:lstStyle/>
          <a:p>
            <a:r>
              <a:rPr lang="vi-VN" sz="8000" b="1" i="1" dirty="0">
                <a:ln w="0">
                  <a:solidFill>
                    <a:schemeClr val="accent1">
                      <a:lumMod val="20000"/>
                      <a:lumOff val="80000"/>
                    </a:schemeClr>
                  </a:solidFill>
                </a:ln>
                <a:solidFill>
                  <a:schemeClr val="tx2">
                    <a:lumMod val="75000"/>
                  </a:schemeClr>
                </a:solidFill>
                <a:effectLst>
                  <a:outerShdw blurRad="38100" dist="19050" dir="2700000" algn="tl" rotWithShape="0">
                    <a:schemeClr val="dk1">
                      <a:alpha val="40000"/>
                    </a:schemeClr>
                  </a:outerShdw>
                </a:effectLst>
                <a:latin typeface="+mj-lt"/>
              </a:rPr>
              <a:t>CẢM ƠN</a:t>
            </a:r>
            <a:endParaRPr lang="en-US" sz="8000" b="1" i="1" dirty="0">
              <a:ln w="0">
                <a:solidFill>
                  <a:schemeClr val="accent1">
                    <a:lumMod val="20000"/>
                    <a:lumOff val="80000"/>
                  </a:schemeClr>
                </a:solidFill>
              </a:ln>
              <a:solidFill>
                <a:schemeClr val="tx2">
                  <a:lumMod val="75000"/>
                </a:schemeClr>
              </a:solidFill>
              <a:effectLst>
                <a:outerShdw blurRad="38100" dist="19050" dir="2700000" algn="tl" rotWithShape="0">
                  <a:schemeClr val="dk1">
                    <a:alpha val="40000"/>
                  </a:schemeClr>
                </a:outerShdw>
              </a:effectLst>
              <a:latin typeface="+mj-lt"/>
            </a:endParaRPr>
          </a:p>
        </p:txBody>
      </p:sp>
      <p:sp>
        <p:nvSpPr>
          <p:cNvPr id="9" name="TextBox 8">
            <a:extLst>
              <a:ext uri="{FF2B5EF4-FFF2-40B4-BE49-F238E27FC236}">
                <a16:creationId xmlns:a16="http://schemas.microsoft.com/office/drawing/2014/main" id="{4FECFE6D-9E88-6BC7-0A60-1D0F5527CCF7}"/>
              </a:ext>
            </a:extLst>
          </p:cNvPr>
          <p:cNvSpPr txBox="1"/>
          <p:nvPr/>
        </p:nvSpPr>
        <p:spPr>
          <a:xfrm>
            <a:off x="10541579" y="4099134"/>
            <a:ext cx="5196813" cy="1015663"/>
          </a:xfrm>
          <a:prstGeom prst="rect">
            <a:avLst/>
          </a:prstGeom>
          <a:noFill/>
        </p:spPr>
        <p:txBody>
          <a:bodyPr wrap="square" rtlCol="0">
            <a:spAutoFit/>
          </a:bodyPr>
          <a:lstStyle/>
          <a:p>
            <a:r>
              <a:rPr lang="vi-VN" sz="6000" b="1" i="1" dirty="0">
                <a:ln w="0">
                  <a:solidFill>
                    <a:schemeClr val="accent1">
                      <a:lumMod val="20000"/>
                      <a:lumOff val="80000"/>
                    </a:schemeClr>
                  </a:solidFill>
                </a:ln>
                <a:solidFill>
                  <a:schemeClr val="tx2">
                    <a:lumMod val="60000"/>
                    <a:lumOff val="40000"/>
                  </a:schemeClr>
                </a:solidFill>
                <a:effectLst>
                  <a:outerShdw blurRad="38100" dist="19050" dir="2700000" algn="tl" rotWithShape="0">
                    <a:schemeClr val="dk1">
                      <a:alpha val="40000"/>
                    </a:schemeClr>
                  </a:outerShdw>
                </a:effectLst>
                <a:latin typeface="+mj-lt"/>
              </a:rPr>
              <a:t>QUÝ THẦY CÔ</a:t>
            </a:r>
            <a:endParaRPr lang="en-US" sz="6000" b="1" i="1" dirty="0">
              <a:ln w="0">
                <a:solidFill>
                  <a:schemeClr val="accent1">
                    <a:lumMod val="20000"/>
                    <a:lumOff val="80000"/>
                  </a:schemeClr>
                </a:solidFill>
              </a:ln>
              <a:solidFill>
                <a:schemeClr val="tx2">
                  <a:lumMod val="60000"/>
                  <a:lumOff val="40000"/>
                </a:schemeClr>
              </a:solidFill>
              <a:effectLst>
                <a:outerShdw blurRad="38100" dist="19050" dir="2700000" algn="tl" rotWithShape="0">
                  <a:schemeClr val="dk1">
                    <a:alpha val="40000"/>
                  </a:schemeClr>
                </a:outerShdw>
              </a:effectLst>
              <a:latin typeface="+mj-lt"/>
            </a:endParaRPr>
          </a:p>
        </p:txBody>
      </p:sp>
      <p:sp>
        <p:nvSpPr>
          <p:cNvPr id="10" name="TextBox 9">
            <a:extLst>
              <a:ext uri="{FF2B5EF4-FFF2-40B4-BE49-F238E27FC236}">
                <a16:creationId xmlns:a16="http://schemas.microsoft.com/office/drawing/2014/main" id="{C47F342C-A7B1-7E5C-A530-8FAF083C647C}"/>
              </a:ext>
            </a:extLst>
          </p:cNvPr>
          <p:cNvSpPr txBox="1"/>
          <p:nvPr/>
        </p:nvSpPr>
        <p:spPr>
          <a:xfrm>
            <a:off x="5105400" y="5028848"/>
            <a:ext cx="9709138" cy="1323439"/>
          </a:xfrm>
          <a:prstGeom prst="rect">
            <a:avLst/>
          </a:prstGeom>
          <a:noFill/>
        </p:spPr>
        <p:txBody>
          <a:bodyPr wrap="square" rtlCol="0">
            <a:spAutoFit/>
          </a:bodyPr>
          <a:lstStyle/>
          <a:p>
            <a:r>
              <a:rPr lang="vi-VN" sz="8000" b="1" i="1" dirty="0">
                <a:ln w="0">
                  <a:solidFill>
                    <a:schemeClr val="accent1">
                      <a:lumMod val="20000"/>
                      <a:lumOff val="80000"/>
                    </a:schemeClr>
                  </a:solidFill>
                </a:ln>
                <a:solidFill>
                  <a:srgbClr val="FFC000"/>
                </a:solidFill>
                <a:effectLst>
                  <a:outerShdw blurRad="38100" dist="19050" dir="2700000" algn="tl" rotWithShape="0">
                    <a:schemeClr val="dk1">
                      <a:alpha val="40000"/>
                    </a:schemeClr>
                  </a:outerShdw>
                </a:effectLst>
                <a:latin typeface="+mj-lt"/>
              </a:rPr>
              <a:t>ĐÃ LẮNG NGHE</a:t>
            </a:r>
            <a:endParaRPr lang="en-US" sz="8000" b="1" i="1" dirty="0">
              <a:ln w="0">
                <a:solidFill>
                  <a:schemeClr val="accent1">
                    <a:lumMod val="20000"/>
                    <a:lumOff val="80000"/>
                  </a:schemeClr>
                </a:solidFill>
              </a:ln>
              <a:solidFill>
                <a:srgbClr val="FFC000"/>
              </a:solidFill>
              <a:effectLst>
                <a:outerShdw blurRad="38100" dist="19050" dir="2700000" algn="tl" rotWithShape="0">
                  <a:schemeClr val="dk1">
                    <a:alpha val="40000"/>
                  </a:schemeClr>
                </a:outerShdw>
              </a:effectLst>
              <a:latin typeface="+mj-lt"/>
            </a:endParaRPr>
          </a:p>
        </p:txBody>
      </p:sp>
      <p:sp>
        <p:nvSpPr>
          <p:cNvPr id="11" name="Isosceles Triangle 10">
            <a:extLst>
              <a:ext uri="{FF2B5EF4-FFF2-40B4-BE49-F238E27FC236}">
                <a16:creationId xmlns:a16="http://schemas.microsoft.com/office/drawing/2014/main" id="{DA3A7D77-0104-6E9B-9EAC-E732BDB5A578}"/>
              </a:ext>
            </a:extLst>
          </p:cNvPr>
          <p:cNvSpPr/>
          <p:nvPr/>
        </p:nvSpPr>
        <p:spPr>
          <a:xfrm rot="10800000">
            <a:off x="3962399" y="3291676"/>
            <a:ext cx="5471187" cy="474447"/>
          </a:xfrm>
          <a:prstGeom prst="triangle">
            <a:avLst>
              <a:gd name="adj" fmla="val 10000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419F474C-C031-9833-84FC-482F9C62FB96}"/>
              </a:ext>
            </a:extLst>
          </p:cNvPr>
          <p:cNvSpPr/>
          <p:nvPr/>
        </p:nvSpPr>
        <p:spPr>
          <a:xfrm rot="21361252">
            <a:off x="9535840" y="6330245"/>
            <a:ext cx="5485692" cy="502986"/>
          </a:xfrm>
          <a:prstGeom prst="triangle">
            <a:avLst>
              <a:gd name="adj" fmla="val 100000"/>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E106D0-ABF2-5D52-0012-8B69610FE5D9}"/>
              </a:ext>
            </a:extLst>
          </p:cNvPr>
          <p:cNvSpPr/>
          <p:nvPr/>
        </p:nvSpPr>
        <p:spPr>
          <a:xfrm>
            <a:off x="1905000" y="3001599"/>
            <a:ext cx="15240000" cy="160701"/>
          </a:xfrm>
          <a:prstGeom prst="rect">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75D555-75AB-A21A-2B64-FB390340B3D6}"/>
              </a:ext>
            </a:extLst>
          </p:cNvPr>
          <p:cNvSpPr/>
          <p:nvPr/>
        </p:nvSpPr>
        <p:spPr>
          <a:xfrm>
            <a:off x="1905000" y="1206183"/>
            <a:ext cx="15240000" cy="160702"/>
          </a:xfrm>
          <a:prstGeom prst="rect">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EE8D046-9B8C-84CD-401E-9E5915E2E6C2}"/>
              </a:ext>
            </a:extLst>
          </p:cNvPr>
          <p:cNvSpPr/>
          <p:nvPr/>
        </p:nvSpPr>
        <p:spPr>
          <a:xfrm flipV="1">
            <a:off x="2286000" y="2195037"/>
            <a:ext cx="14478000" cy="135890"/>
          </a:xfrm>
          <a:prstGeom prst="rect">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C01234-D22F-9A08-CD70-612F3044979E}"/>
              </a:ext>
            </a:extLst>
          </p:cNvPr>
          <p:cNvSpPr/>
          <p:nvPr/>
        </p:nvSpPr>
        <p:spPr>
          <a:xfrm>
            <a:off x="2057400" y="9007257"/>
            <a:ext cx="15240000" cy="160701"/>
          </a:xfrm>
          <a:prstGeom prst="rect">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A8191F-1B87-6659-8ED9-64E0CC1281D4}"/>
              </a:ext>
            </a:extLst>
          </p:cNvPr>
          <p:cNvSpPr/>
          <p:nvPr/>
        </p:nvSpPr>
        <p:spPr>
          <a:xfrm>
            <a:off x="2057400" y="7211841"/>
            <a:ext cx="15240000" cy="160702"/>
          </a:xfrm>
          <a:prstGeom prst="rect">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413FA3C-7AF9-9EAA-1FCA-0B8696F41F70}"/>
              </a:ext>
            </a:extLst>
          </p:cNvPr>
          <p:cNvSpPr/>
          <p:nvPr/>
        </p:nvSpPr>
        <p:spPr>
          <a:xfrm flipV="1">
            <a:off x="2438400" y="8200695"/>
            <a:ext cx="14478000" cy="135890"/>
          </a:xfrm>
          <a:prstGeom prst="rect">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1458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 fill="hold"/>
                                        <p:tgtEl>
                                          <p:spTgt spid="9"/>
                                        </p:tgtEl>
                                        <p:attrNameLst>
                                          <p:attrName>ppt_x</p:attrName>
                                        </p:attrNameLst>
                                      </p:cBhvr>
                                      <p:tavLst>
                                        <p:tav tm="0">
                                          <p:val>
                                            <p:strVal val="#ppt_x"/>
                                          </p:val>
                                        </p:tav>
                                        <p:tav tm="100000">
                                          <p:val>
                                            <p:strVal val="#ppt_x"/>
                                          </p:val>
                                        </p:tav>
                                      </p:tavLst>
                                    </p:anim>
                                    <p:anim calcmode="lin" valueType="num">
                                      <p:cBhvr additive="base">
                                        <p:cTn id="16" dur="200" fill="hold"/>
                                        <p:tgtEl>
                                          <p:spTgt spid="9"/>
                                        </p:tgtEl>
                                        <p:attrNameLst>
                                          <p:attrName>ppt_y</p:attrName>
                                        </p:attrNameLst>
                                      </p:cBhvr>
                                      <p:tavLst>
                                        <p:tav tm="0">
                                          <p:val>
                                            <p:strVal val="0-#ppt_h/2"/>
                                          </p:val>
                                        </p:tav>
                                        <p:tav tm="100000">
                                          <p:val>
                                            <p:strVal val="#ppt_y"/>
                                          </p:val>
                                        </p:tav>
                                      </p:tavLst>
                                    </p:anim>
                                  </p:childTnLst>
                                </p:cTn>
                              </p:par>
                              <p:par>
                                <p:cTn id="17" presetID="42" presetClass="path" presetSubtype="0" accel="50000" decel="50000" fill="hold" grpId="1" nodeType="withEffect">
                                  <p:stCondLst>
                                    <p:cond delay="750"/>
                                  </p:stCondLst>
                                  <p:childTnLst>
                                    <p:animMotion origin="layout" path="M 4.16667E-7 4.93827E-7 L -0.09905 4.93827E-7 " pathEditMode="relative" rAng="0" ptsTypes="AA">
                                      <p:cBhvr>
                                        <p:cTn id="18" dur="200" fill="hold"/>
                                        <p:tgtEl>
                                          <p:spTgt spid="9"/>
                                        </p:tgtEl>
                                        <p:attrNameLst>
                                          <p:attrName>ppt_x</p:attrName>
                                          <p:attrName>ppt_y</p:attrName>
                                        </p:attrNameLst>
                                      </p:cBhvr>
                                      <p:rCtr x="-4957" y="0"/>
                                    </p:animMotion>
                                  </p:childTnLst>
                                </p:cTn>
                              </p:par>
                              <p:par>
                                <p:cTn id="19" presetID="8" presetClass="emph" presetSubtype="0" fill="hold" grpId="1" nodeType="withEffect">
                                  <p:stCondLst>
                                    <p:cond delay="1250"/>
                                  </p:stCondLst>
                                  <p:childTnLst>
                                    <p:animRot by="-300000">
                                      <p:cBhvr>
                                        <p:cTn id="20" dur="250" fill="hold"/>
                                        <p:tgtEl>
                                          <p:spTgt spid="6"/>
                                        </p:tgtEl>
                                        <p:attrNameLst>
                                          <p:attrName>r</p:attrName>
                                        </p:attrNameLst>
                                      </p:cBhvr>
                                    </p:animRot>
                                  </p:childTnLst>
                                </p:cTn>
                              </p:par>
                              <p:par>
                                <p:cTn id="21" presetID="8" presetClass="emph" presetSubtype="0" fill="hold" grpId="2" nodeType="withEffect">
                                  <p:stCondLst>
                                    <p:cond delay="1250"/>
                                  </p:stCondLst>
                                  <p:childTnLst>
                                    <p:animRot by="-300000">
                                      <p:cBhvr>
                                        <p:cTn id="22" dur="250" fill="hold"/>
                                        <p:tgtEl>
                                          <p:spTgt spid="9"/>
                                        </p:tgtEl>
                                        <p:attrNameLst>
                                          <p:attrName>r</p:attrName>
                                        </p:attrNameLst>
                                      </p:cBhvr>
                                    </p:animRot>
                                  </p:childTnLst>
                                </p:cTn>
                              </p:par>
                              <p:par>
                                <p:cTn id="23" presetID="8" presetClass="emph" presetSubtype="0" fill="hold" grpId="1" nodeType="withEffect">
                                  <p:stCondLst>
                                    <p:cond delay="1250"/>
                                  </p:stCondLst>
                                  <p:childTnLst>
                                    <p:animRot by="-300000">
                                      <p:cBhvr>
                                        <p:cTn id="24" dur="250" fill="hold"/>
                                        <p:tgtEl>
                                          <p:spTgt spid="10"/>
                                        </p:tgtEl>
                                        <p:attrNameLst>
                                          <p:attrName>r</p:attrName>
                                        </p:attrNameLst>
                                      </p:cBhvr>
                                    </p:animRot>
                                  </p:childTnLst>
                                </p:cTn>
                              </p:par>
                              <p:par>
                                <p:cTn id="25" presetID="2" presetClass="entr" presetSubtype="8" fill="hold" grpId="0" nodeType="withEffect">
                                  <p:stCondLst>
                                    <p:cond delay="1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0-#ppt_w/2"/>
                                          </p:val>
                                        </p:tav>
                                        <p:tav tm="100000">
                                          <p:val>
                                            <p:strVal val="#ppt_x"/>
                                          </p:val>
                                        </p:tav>
                                      </p:tavLst>
                                    </p:anim>
                                    <p:anim calcmode="lin" valueType="num">
                                      <p:cBhvr additive="base">
                                        <p:cTn id="28" dur="25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5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250" fill="hold"/>
                                        <p:tgtEl>
                                          <p:spTgt spid="12"/>
                                        </p:tgtEl>
                                        <p:attrNameLst>
                                          <p:attrName>ppt_x</p:attrName>
                                        </p:attrNameLst>
                                      </p:cBhvr>
                                      <p:tavLst>
                                        <p:tav tm="0">
                                          <p:val>
                                            <p:strVal val="1+#ppt_w/2"/>
                                          </p:val>
                                        </p:tav>
                                        <p:tav tm="100000">
                                          <p:val>
                                            <p:strVal val="#ppt_x"/>
                                          </p:val>
                                        </p:tav>
                                      </p:tavLst>
                                    </p:anim>
                                    <p:anim calcmode="lin" valueType="num">
                                      <p:cBhvr additive="base">
                                        <p:cTn id="32" dur="250" fill="hold"/>
                                        <p:tgtEl>
                                          <p:spTgt spid="1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50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xit" presetSubtype="8" fill="hold" grpId="1" nodeType="withEffect">
                                  <p:stCondLst>
                                    <p:cond delay="1000"/>
                                  </p:stCondLst>
                                  <p:childTnLst>
                                    <p:animEffect transition="out" filter="wipe(left)">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par>
                                <p:cTn id="39" presetID="22" presetClass="entr" presetSubtype="8" fill="hold" grpId="0" nodeType="withEffect">
                                  <p:stCondLst>
                                    <p:cond delay="50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par>
                                <p:cTn id="42" presetID="22" presetClass="exit" presetSubtype="8" fill="hold" grpId="1" nodeType="withEffect">
                                  <p:stCondLst>
                                    <p:cond delay="1000"/>
                                  </p:stCondLst>
                                  <p:childTnLst>
                                    <p:animEffect transition="out" filter="wipe(left)">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par>
                                <p:cTn id="45" presetID="22" presetClass="entr" presetSubtype="8" fill="hold" grpId="0" nodeType="withEffect">
                                  <p:stCondLst>
                                    <p:cond delay="50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xit" presetSubtype="8" fill="hold" grpId="1" nodeType="withEffect">
                                  <p:stCondLst>
                                    <p:cond delay="1000"/>
                                  </p:stCondLst>
                                  <p:childTnLst>
                                    <p:animEffect transition="out" filter="wipe(left)">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22" presetClass="entr" presetSubtype="8" fill="hold" grpId="0" nodeType="withEffect">
                                  <p:stCondLst>
                                    <p:cond delay="50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par>
                                <p:cTn id="54" presetID="22" presetClass="exit" presetSubtype="8" fill="hold" grpId="1" nodeType="withEffect">
                                  <p:stCondLst>
                                    <p:cond delay="1000"/>
                                  </p:stCondLst>
                                  <p:childTnLst>
                                    <p:animEffect transition="out" filter="wipe(left)">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par>
                                <p:cTn id="57" presetID="22" presetClass="entr" presetSubtype="8" fill="hold" grpId="0" nodeType="withEffect">
                                  <p:stCondLst>
                                    <p:cond delay="50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par>
                                <p:cTn id="60" presetID="22" presetClass="exit" presetSubtype="8" fill="hold" grpId="1" nodeType="withEffect">
                                  <p:stCondLst>
                                    <p:cond delay="1000"/>
                                  </p:stCondLst>
                                  <p:childTnLst>
                                    <p:animEffect transition="out" filter="wipe(left)">
                                      <p:cBhvr>
                                        <p:cTn id="61" dur="500"/>
                                        <p:tgtEl>
                                          <p:spTgt spid="18"/>
                                        </p:tgtEl>
                                      </p:cBhvr>
                                    </p:animEffect>
                                    <p:set>
                                      <p:cBhvr>
                                        <p:cTn id="62" dur="1" fill="hold">
                                          <p:stCondLst>
                                            <p:cond delay="499"/>
                                          </p:stCondLst>
                                        </p:cTn>
                                        <p:tgtEl>
                                          <p:spTgt spid="18"/>
                                        </p:tgtEl>
                                        <p:attrNameLst>
                                          <p:attrName>style.visibility</p:attrName>
                                        </p:attrNameLst>
                                      </p:cBhvr>
                                      <p:to>
                                        <p:strVal val="hidden"/>
                                      </p:to>
                                    </p:set>
                                  </p:childTnLst>
                                </p:cTn>
                              </p:par>
                              <p:par>
                                <p:cTn id="63" presetID="22" presetClass="entr" presetSubtype="8" fill="hold" grpId="0" nodeType="withEffect">
                                  <p:stCondLst>
                                    <p:cond delay="50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500"/>
                                        <p:tgtEl>
                                          <p:spTgt spid="16"/>
                                        </p:tgtEl>
                                      </p:cBhvr>
                                    </p:animEffect>
                                  </p:childTnLst>
                                </p:cTn>
                              </p:par>
                              <p:par>
                                <p:cTn id="66" presetID="22" presetClass="exit" presetSubtype="8" fill="hold" grpId="1" nodeType="withEffect">
                                  <p:stCondLst>
                                    <p:cond delay="1000"/>
                                  </p:stCondLst>
                                  <p:childTnLst>
                                    <p:animEffect transition="out" filter="wipe(left)">
                                      <p:cBhvr>
                                        <p:cTn id="67" dur="500"/>
                                        <p:tgtEl>
                                          <p:spTgt spid="16"/>
                                        </p:tgtEl>
                                      </p:cBhvr>
                                    </p:animEffect>
                                    <p:set>
                                      <p:cBhvr>
                                        <p:cTn id="6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P spid="9" grpId="2"/>
      <p:bldP spid="10" grpId="0"/>
      <p:bldP spid="10" grpId="1"/>
      <p:bldP spid="11" grpId="0" animBg="1"/>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722429" y="0"/>
            <a:ext cx="7565571" cy="10287000"/>
            <a:chOff x="0" y="0"/>
            <a:chExt cx="1992578" cy="2709333"/>
          </a:xfrm>
        </p:grpSpPr>
        <p:sp>
          <p:nvSpPr>
            <p:cNvPr id="7" name="Freeform 7"/>
            <p:cNvSpPr/>
            <p:nvPr/>
          </p:nvSpPr>
          <p:spPr>
            <a:xfrm>
              <a:off x="0" y="0"/>
              <a:ext cx="1992579" cy="2709333"/>
            </a:xfrm>
            <a:custGeom>
              <a:avLst/>
              <a:gdLst/>
              <a:ahLst/>
              <a:cxnLst/>
              <a:rect l="l" t="t" r="r" b="b"/>
              <a:pathLst>
                <a:path w="1992579" h="2709333">
                  <a:moveTo>
                    <a:pt x="0" y="0"/>
                  </a:moveTo>
                  <a:lnTo>
                    <a:pt x="1992579" y="0"/>
                  </a:lnTo>
                  <a:lnTo>
                    <a:pt x="1992579" y="2709333"/>
                  </a:lnTo>
                  <a:lnTo>
                    <a:pt x="0" y="2709333"/>
                  </a:lnTo>
                  <a:close/>
                </a:path>
              </a:pathLst>
            </a:custGeom>
            <a:solidFill>
              <a:srgbClr val="004AAD"/>
            </a:solidFill>
          </p:spPr>
        </p:sp>
        <p:sp>
          <p:nvSpPr>
            <p:cNvPr id="8" name="TextBox 8"/>
            <p:cNvSpPr txBox="1"/>
            <p:nvPr/>
          </p:nvSpPr>
          <p:spPr>
            <a:xfrm>
              <a:off x="0" y="-38100"/>
              <a:ext cx="1992578" cy="274743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2255026" y="2941003"/>
            <a:ext cx="5651540" cy="4824094"/>
          </a:xfrm>
          <a:prstGeom prst="rect">
            <a:avLst/>
          </a:prstGeom>
        </p:spPr>
        <p:txBody>
          <a:bodyPr lIns="0" tIns="0" rIns="0" bIns="0" rtlCol="0" anchor="t">
            <a:spAutoFit/>
          </a:bodyPr>
          <a:lstStyle/>
          <a:p>
            <a:pPr algn="ctr">
              <a:lnSpc>
                <a:spcPts val="12880"/>
              </a:lnSpc>
            </a:pPr>
            <a:r>
              <a:rPr lang="en-US" sz="9200" dirty="0" err="1">
                <a:solidFill>
                  <a:srgbClr val="FFFFFF"/>
                </a:solidFill>
                <a:latin typeface="Noto Sans Bold"/>
              </a:rPr>
              <a:t>Nội</a:t>
            </a:r>
            <a:r>
              <a:rPr lang="en-US" sz="9200" dirty="0">
                <a:solidFill>
                  <a:srgbClr val="FFFFFF"/>
                </a:solidFill>
                <a:latin typeface="Noto Sans Bold"/>
              </a:rPr>
              <a:t> dung </a:t>
            </a:r>
          </a:p>
          <a:p>
            <a:pPr algn="ctr">
              <a:lnSpc>
                <a:spcPts val="12880"/>
              </a:lnSpc>
            </a:pPr>
            <a:r>
              <a:rPr lang="en-US" sz="9200" dirty="0" err="1">
                <a:solidFill>
                  <a:srgbClr val="FFFFFF"/>
                </a:solidFill>
                <a:latin typeface="Noto Sans Bold"/>
              </a:rPr>
              <a:t>chính</a:t>
            </a:r>
            <a:endParaRPr lang="en-US" sz="9200" dirty="0">
              <a:solidFill>
                <a:srgbClr val="FFFFFF"/>
              </a:solidFill>
              <a:latin typeface="Noto Sans Bold"/>
            </a:endParaRPr>
          </a:p>
          <a:p>
            <a:pPr algn="ctr">
              <a:lnSpc>
                <a:spcPts val="12880"/>
              </a:lnSpc>
            </a:pPr>
            <a:endParaRPr lang="en-US" sz="9200" dirty="0">
              <a:solidFill>
                <a:srgbClr val="FFFFFF"/>
              </a:solidFill>
              <a:latin typeface="Noto Sans Bold"/>
            </a:endParaRPr>
          </a:p>
        </p:txBody>
      </p:sp>
      <p:grpSp>
        <p:nvGrpSpPr>
          <p:cNvPr id="46" name="Group 45">
            <a:extLst>
              <a:ext uri="{FF2B5EF4-FFF2-40B4-BE49-F238E27FC236}">
                <a16:creationId xmlns:a16="http://schemas.microsoft.com/office/drawing/2014/main" id="{4BD625A3-B7BE-E3A6-623F-78BE4B6A26E4}"/>
              </a:ext>
            </a:extLst>
          </p:cNvPr>
          <p:cNvGrpSpPr/>
          <p:nvPr/>
        </p:nvGrpSpPr>
        <p:grpSpPr>
          <a:xfrm>
            <a:off x="1826480" y="579508"/>
            <a:ext cx="9949142" cy="1777249"/>
            <a:chOff x="1826480" y="579508"/>
            <a:chExt cx="9949142" cy="1777249"/>
          </a:xfrm>
        </p:grpSpPr>
        <p:sp>
          <p:nvSpPr>
            <p:cNvPr id="2" name="Freeform 2"/>
            <p:cNvSpPr/>
            <p:nvPr/>
          </p:nvSpPr>
          <p:spPr>
            <a:xfrm>
              <a:off x="1826480" y="579508"/>
              <a:ext cx="7842756" cy="1777249"/>
            </a:xfrm>
            <a:custGeom>
              <a:avLst/>
              <a:gdLst/>
              <a:ahLst/>
              <a:cxnLst/>
              <a:rect l="l" t="t" r="r" b="b"/>
              <a:pathLst>
                <a:path w="7842756" h="1777249">
                  <a:moveTo>
                    <a:pt x="0" y="0"/>
                  </a:moveTo>
                  <a:lnTo>
                    <a:pt x="7842756" y="0"/>
                  </a:lnTo>
                  <a:lnTo>
                    <a:pt x="7842756" y="1777249"/>
                  </a:lnTo>
                  <a:lnTo>
                    <a:pt x="0" y="1777249"/>
                  </a:lnTo>
                  <a:lnTo>
                    <a:pt x="0" y="0"/>
                  </a:lnTo>
                  <a:close/>
                </a:path>
              </a:pathLst>
            </a:custGeom>
            <a:blipFill>
              <a:blip r:embed="rId2"/>
              <a:stretch>
                <a:fillRect l="-2006" r="-50313" b="-85237"/>
              </a:stretch>
            </a:blipFill>
          </p:spPr>
        </p:sp>
        <p:grpSp>
          <p:nvGrpSpPr>
            <p:cNvPr id="3" name="Group 3"/>
            <p:cNvGrpSpPr/>
            <p:nvPr/>
          </p:nvGrpSpPr>
          <p:grpSpPr>
            <a:xfrm>
              <a:off x="7473043" y="670044"/>
              <a:ext cx="1670957" cy="48413"/>
              <a:chOff x="0" y="0"/>
              <a:chExt cx="440087" cy="12751"/>
            </a:xfrm>
          </p:grpSpPr>
          <p:sp>
            <p:nvSpPr>
              <p:cNvPr id="4" name="Freeform 4"/>
              <p:cNvSpPr/>
              <p:nvPr/>
            </p:nvSpPr>
            <p:spPr>
              <a:xfrm>
                <a:off x="0" y="0"/>
                <a:ext cx="440087" cy="12751"/>
              </a:xfrm>
              <a:custGeom>
                <a:avLst/>
                <a:gdLst/>
                <a:ahLst/>
                <a:cxnLst/>
                <a:rect l="l" t="t" r="r" b="b"/>
                <a:pathLst>
                  <a:path w="440087" h="12751">
                    <a:moveTo>
                      <a:pt x="6375" y="0"/>
                    </a:moveTo>
                    <a:lnTo>
                      <a:pt x="433712" y="0"/>
                    </a:lnTo>
                    <a:cubicBezTo>
                      <a:pt x="435403" y="0"/>
                      <a:pt x="437025" y="672"/>
                      <a:pt x="438220" y="1867"/>
                    </a:cubicBezTo>
                    <a:cubicBezTo>
                      <a:pt x="439416" y="3063"/>
                      <a:pt x="440087" y="4685"/>
                      <a:pt x="440087" y="6375"/>
                    </a:cubicBezTo>
                    <a:lnTo>
                      <a:pt x="440087" y="6375"/>
                    </a:lnTo>
                    <a:cubicBezTo>
                      <a:pt x="440087" y="8066"/>
                      <a:pt x="439416" y="9688"/>
                      <a:pt x="438220" y="10884"/>
                    </a:cubicBezTo>
                    <a:cubicBezTo>
                      <a:pt x="437025" y="12079"/>
                      <a:pt x="435403" y="12751"/>
                      <a:pt x="433712" y="12751"/>
                    </a:cubicBezTo>
                    <a:lnTo>
                      <a:pt x="6375" y="12751"/>
                    </a:lnTo>
                    <a:cubicBezTo>
                      <a:pt x="4685" y="12751"/>
                      <a:pt x="3063" y="12079"/>
                      <a:pt x="1867" y="10884"/>
                    </a:cubicBezTo>
                    <a:cubicBezTo>
                      <a:pt x="672" y="9688"/>
                      <a:pt x="0" y="8066"/>
                      <a:pt x="0" y="6375"/>
                    </a:cubicBezTo>
                    <a:lnTo>
                      <a:pt x="0" y="6375"/>
                    </a:lnTo>
                    <a:cubicBezTo>
                      <a:pt x="0" y="4685"/>
                      <a:pt x="672" y="3063"/>
                      <a:pt x="1867" y="1867"/>
                    </a:cubicBezTo>
                    <a:cubicBezTo>
                      <a:pt x="3063" y="672"/>
                      <a:pt x="4685" y="0"/>
                      <a:pt x="6375" y="0"/>
                    </a:cubicBezTo>
                    <a:close/>
                  </a:path>
                </a:pathLst>
              </a:custGeom>
              <a:solidFill>
                <a:srgbClr val="004AAD"/>
              </a:solidFill>
            </p:spPr>
          </p:sp>
          <p:sp>
            <p:nvSpPr>
              <p:cNvPr id="5" name="TextBox 5"/>
              <p:cNvSpPr txBox="1"/>
              <p:nvPr/>
            </p:nvSpPr>
            <p:spPr>
              <a:xfrm>
                <a:off x="0" y="-38100"/>
                <a:ext cx="440087" cy="5085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817663" y="579508"/>
              <a:ext cx="1957959" cy="1777249"/>
              <a:chOff x="0" y="0"/>
              <a:chExt cx="515676" cy="468082"/>
            </a:xfrm>
          </p:grpSpPr>
          <p:sp>
            <p:nvSpPr>
              <p:cNvPr id="10" name="Freeform 10"/>
              <p:cNvSpPr/>
              <p:nvPr/>
            </p:nvSpPr>
            <p:spPr>
              <a:xfrm>
                <a:off x="0" y="0"/>
                <a:ext cx="515676" cy="468082"/>
              </a:xfrm>
              <a:custGeom>
                <a:avLst/>
                <a:gdLst/>
                <a:ahLst/>
                <a:cxnLst/>
                <a:rect l="l" t="t" r="r" b="b"/>
                <a:pathLst>
                  <a:path w="515676" h="468082">
                    <a:moveTo>
                      <a:pt x="0" y="0"/>
                    </a:moveTo>
                    <a:lnTo>
                      <a:pt x="515676" y="0"/>
                    </a:lnTo>
                    <a:lnTo>
                      <a:pt x="515676" y="468082"/>
                    </a:lnTo>
                    <a:lnTo>
                      <a:pt x="0" y="468082"/>
                    </a:lnTo>
                    <a:close/>
                  </a:path>
                </a:pathLst>
              </a:custGeom>
              <a:solidFill>
                <a:srgbClr val="5CE1E6"/>
              </a:solidFill>
            </p:spPr>
          </p:sp>
          <p:sp>
            <p:nvSpPr>
              <p:cNvPr id="11" name="TextBox 11"/>
              <p:cNvSpPr txBox="1"/>
              <p:nvPr/>
            </p:nvSpPr>
            <p:spPr>
              <a:xfrm>
                <a:off x="0" y="-38100"/>
                <a:ext cx="515676" cy="506182"/>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9669236" y="842282"/>
              <a:ext cx="2106386" cy="1019176"/>
            </a:xfrm>
            <a:prstGeom prst="rect">
              <a:avLst/>
            </a:prstGeom>
          </p:spPr>
          <p:txBody>
            <a:bodyPr lIns="0" tIns="0" rIns="0" bIns="0" rtlCol="0" anchor="t">
              <a:spAutoFit/>
            </a:bodyPr>
            <a:lstStyle/>
            <a:p>
              <a:pPr algn="ctr">
                <a:lnSpc>
                  <a:spcPts val="8399"/>
                </a:lnSpc>
              </a:pPr>
              <a:r>
                <a:rPr lang="en-US" sz="5999">
                  <a:solidFill>
                    <a:srgbClr val="FFFFFF"/>
                  </a:solidFill>
                  <a:latin typeface="Muli Bold"/>
                </a:rPr>
                <a:t>1</a:t>
              </a:r>
            </a:p>
          </p:txBody>
        </p:sp>
      </p:grpSp>
      <p:sp>
        <p:nvSpPr>
          <p:cNvPr id="16" name="TextBox 16"/>
          <p:cNvSpPr txBox="1"/>
          <p:nvPr/>
        </p:nvSpPr>
        <p:spPr>
          <a:xfrm>
            <a:off x="3704384" y="3538337"/>
            <a:ext cx="5819418" cy="483246"/>
          </a:xfrm>
          <a:prstGeom prst="rect">
            <a:avLst/>
          </a:prstGeom>
        </p:spPr>
        <p:txBody>
          <a:bodyPr lIns="0" tIns="0" rIns="0" bIns="0" rtlCol="0" anchor="t">
            <a:spAutoFit/>
          </a:bodyPr>
          <a:lstStyle/>
          <a:p>
            <a:pPr algn="ctr">
              <a:lnSpc>
                <a:spcPts val="4086"/>
              </a:lnSpc>
            </a:pPr>
            <a:r>
              <a:rPr lang="en-US" sz="2919" dirty="0">
                <a:solidFill>
                  <a:srgbClr val="000000"/>
                </a:solidFill>
                <a:latin typeface="Muli Bold"/>
              </a:rPr>
              <a:t>PHÂN TÍCH YÊU CẦU ĐƠN VỊ</a:t>
            </a:r>
          </a:p>
        </p:txBody>
      </p:sp>
      <p:grpSp>
        <p:nvGrpSpPr>
          <p:cNvPr id="48" name="Group 47">
            <a:extLst>
              <a:ext uri="{FF2B5EF4-FFF2-40B4-BE49-F238E27FC236}">
                <a16:creationId xmlns:a16="http://schemas.microsoft.com/office/drawing/2014/main" id="{6154B769-55BB-9B8F-C489-5E7C90895ECB}"/>
              </a:ext>
            </a:extLst>
          </p:cNvPr>
          <p:cNvGrpSpPr/>
          <p:nvPr/>
        </p:nvGrpSpPr>
        <p:grpSpPr>
          <a:xfrm>
            <a:off x="2024753" y="2973408"/>
            <a:ext cx="9874928" cy="1777249"/>
            <a:chOff x="1971321" y="3001844"/>
            <a:chExt cx="9874928" cy="1777249"/>
          </a:xfrm>
        </p:grpSpPr>
        <p:sp>
          <p:nvSpPr>
            <p:cNvPr id="15" name="Freeform 15"/>
            <p:cNvSpPr/>
            <p:nvPr/>
          </p:nvSpPr>
          <p:spPr>
            <a:xfrm>
              <a:off x="1971321" y="3030026"/>
              <a:ext cx="7842756" cy="1720886"/>
            </a:xfrm>
            <a:custGeom>
              <a:avLst/>
              <a:gdLst/>
              <a:ahLst/>
              <a:cxnLst/>
              <a:rect l="l" t="t" r="r" b="b"/>
              <a:pathLst>
                <a:path w="7842756" h="1720886">
                  <a:moveTo>
                    <a:pt x="0" y="0"/>
                  </a:moveTo>
                  <a:lnTo>
                    <a:pt x="7842756" y="0"/>
                  </a:lnTo>
                  <a:lnTo>
                    <a:pt x="7842756" y="1720886"/>
                  </a:lnTo>
                  <a:lnTo>
                    <a:pt x="0" y="1720886"/>
                  </a:lnTo>
                  <a:lnTo>
                    <a:pt x="0" y="0"/>
                  </a:lnTo>
                  <a:close/>
                </a:path>
              </a:pathLst>
            </a:custGeom>
            <a:blipFill>
              <a:blip r:embed="rId2"/>
              <a:stretch>
                <a:fillRect l="-24712" t="-14301" r="-94109" b="-160525"/>
              </a:stretch>
            </a:blipFill>
          </p:spPr>
        </p:sp>
        <p:grpSp>
          <p:nvGrpSpPr>
            <p:cNvPr id="17" name="Group 17"/>
            <p:cNvGrpSpPr/>
            <p:nvPr/>
          </p:nvGrpSpPr>
          <p:grpSpPr>
            <a:xfrm>
              <a:off x="7493825" y="3109238"/>
              <a:ext cx="1670957" cy="47625"/>
              <a:chOff x="0" y="0"/>
              <a:chExt cx="440087" cy="12543"/>
            </a:xfrm>
          </p:grpSpPr>
          <p:sp>
            <p:nvSpPr>
              <p:cNvPr id="18" name="Freeform 18"/>
              <p:cNvSpPr/>
              <p:nvPr/>
            </p:nvSpPr>
            <p:spPr>
              <a:xfrm>
                <a:off x="0" y="0"/>
                <a:ext cx="440087" cy="12543"/>
              </a:xfrm>
              <a:custGeom>
                <a:avLst/>
                <a:gdLst/>
                <a:ahLst/>
                <a:cxnLst/>
                <a:rect l="l" t="t" r="r" b="b"/>
                <a:pathLst>
                  <a:path w="440087" h="12543">
                    <a:moveTo>
                      <a:pt x="6272" y="0"/>
                    </a:moveTo>
                    <a:lnTo>
                      <a:pt x="433816" y="0"/>
                    </a:lnTo>
                    <a:cubicBezTo>
                      <a:pt x="435479" y="0"/>
                      <a:pt x="437074" y="661"/>
                      <a:pt x="438251" y="1837"/>
                    </a:cubicBezTo>
                    <a:cubicBezTo>
                      <a:pt x="439427" y="3013"/>
                      <a:pt x="440087" y="4608"/>
                      <a:pt x="440087" y="6272"/>
                    </a:cubicBezTo>
                    <a:lnTo>
                      <a:pt x="440087" y="6272"/>
                    </a:lnTo>
                    <a:cubicBezTo>
                      <a:pt x="440087" y="7935"/>
                      <a:pt x="439427" y="9530"/>
                      <a:pt x="438251" y="10706"/>
                    </a:cubicBezTo>
                    <a:cubicBezTo>
                      <a:pt x="437074" y="11882"/>
                      <a:pt x="435479" y="12543"/>
                      <a:pt x="43381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4AAD"/>
              </a:solidFill>
            </p:spPr>
          </p:sp>
          <p:sp>
            <p:nvSpPr>
              <p:cNvPr id="19" name="TextBox 19"/>
              <p:cNvSpPr txBox="1"/>
              <p:nvPr/>
            </p:nvSpPr>
            <p:spPr>
              <a:xfrm>
                <a:off x="0" y="-38100"/>
                <a:ext cx="440087" cy="50643"/>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9838445" y="3001844"/>
              <a:ext cx="1957959" cy="1777249"/>
              <a:chOff x="0" y="0"/>
              <a:chExt cx="515676" cy="468082"/>
            </a:xfrm>
          </p:grpSpPr>
          <p:sp>
            <p:nvSpPr>
              <p:cNvPr id="26" name="Freeform 26"/>
              <p:cNvSpPr/>
              <p:nvPr/>
            </p:nvSpPr>
            <p:spPr>
              <a:xfrm>
                <a:off x="0" y="0"/>
                <a:ext cx="515676" cy="468082"/>
              </a:xfrm>
              <a:custGeom>
                <a:avLst/>
                <a:gdLst/>
                <a:ahLst/>
                <a:cxnLst/>
                <a:rect l="l" t="t" r="r" b="b"/>
                <a:pathLst>
                  <a:path w="515676" h="468082">
                    <a:moveTo>
                      <a:pt x="0" y="0"/>
                    </a:moveTo>
                    <a:lnTo>
                      <a:pt x="515676" y="0"/>
                    </a:lnTo>
                    <a:lnTo>
                      <a:pt x="515676" y="468082"/>
                    </a:lnTo>
                    <a:lnTo>
                      <a:pt x="0" y="468082"/>
                    </a:lnTo>
                    <a:close/>
                  </a:path>
                </a:pathLst>
              </a:custGeom>
              <a:solidFill>
                <a:srgbClr val="5CE1E6"/>
              </a:solidFill>
            </p:spPr>
          </p:sp>
          <p:sp>
            <p:nvSpPr>
              <p:cNvPr id="27" name="TextBox 27"/>
              <p:cNvSpPr txBox="1"/>
              <p:nvPr/>
            </p:nvSpPr>
            <p:spPr>
              <a:xfrm>
                <a:off x="0" y="-38100"/>
                <a:ext cx="515676" cy="506182"/>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739863" y="3323731"/>
              <a:ext cx="2106386" cy="1019176"/>
            </a:xfrm>
            <a:prstGeom prst="rect">
              <a:avLst/>
            </a:prstGeom>
          </p:spPr>
          <p:txBody>
            <a:bodyPr lIns="0" tIns="0" rIns="0" bIns="0" rtlCol="0" anchor="t">
              <a:spAutoFit/>
            </a:bodyPr>
            <a:lstStyle/>
            <a:p>
              <a:pPr algn="ctr">
                <a:lnSpc>
                  <a:spcPts val="8399"/>
                </a:lnSpc>
              </a:pPr>
              <a:r>
                <a:rPr lang="en-US" sz="5999">
                  <a:solidFill>
                    <a:srgbClr val="FFFFFF"/>
                  </a:solidFill>
                  <a:latin typeface="Muli"/>
                </a:rPr>
                <a:t>2</a:t>
              </a:r>
            </a:p>
          </p:txBody>
        </p:sp>
      </p:grpSp>
      <p:sp>
        <p:nvSpPr>
          <p:cNvPr id="21" name="TextBox 21"/>
          <p:cNvSpPr txBox="1"/>
          <p:nvPr/>
        </p:nvSpPr>
        <p:spPr>
          <a:xfrm>
            <a:off x="6655123" y="8448971"/>
            <a:ext cx="3138172" cy="514350"/>
          </a:xfrm>
          <a:prstGeom prst="rect">
            <a:avLst/>
          </a:prstGeom>
        </p:spPr>
        <p:txBody>
          <a:bodyPr wrap="square" lIns="0" tIns="0" rIns="0" bIns="0" rtlCol="0" anchor="t">
            <a:spAutoFit/>
          </a:bodyPr>
          <a:lstStyle/>
          <a:p>
            <a:pPr algn="ctr">
              <a:lnSpc>
                <a:spcPts val="4200"/>
              </a:lnSpc>
            </a:pPr>
            <a:r>
              <a:rPr lang="en-US" sz="3000" dirty="0">
                <a:solidFill>
                  <a:srgbClr val="000000"/>
                </a:solidFill>
                <a:latin typeface="Muli Bold"/>
              </a:rPr>
              <a:t>KẾT LUẬN</a:t>
            </a:r>
          </a:p>
        </p:txBody>
      </p:sp>
      <p:grpSp>
        <p:nvGrpSpPr>
          <p:cNvPr id="22" name="Group 22"/>
          <p:cNvGrpSpPr/>
          <p:nvPr/>
        </p:nvGrpSpPr>
        <p:grpSpPr>
          <a:xfrm>
            <a:off x="13237716" y="7780857"/>
            <a:ext cx="1670957" cy="48413"/>
            <a:chOff x="0" y="0"/>
            <a:chExt cx="440087" cy="12751"/>
          </a:xfrm>
        </p:grpSpPr>
        <p:sp>
          <p:nvSpPr>
            <p:cNvPr id="23" name="Freeform 23"/>
            <p:cNvSpPr/>
            <p:nvPr/>
          </p:nvSpPr>
          <p:spPr>
            <a:xfrm>
              <a:off x="0" y="0"/>
              <a:ext cx="440087" cy="12751"/>
            </a:xfrm>
            <a:custGeom>
              <a:avLst/>
              <a:gdLst/>
              <a:ahLst/>
              <a:cxnLst/>
              <a:rect l="l" t="t" r="r" b="b"/>
              <a:pathLst>
                <a:path w="440087" h="12751">
                  <a:moveTo>
                    <a:pt x="6375" y="0"/>
                  </a:moveTo>
                  <a:lnTo>
                    <a:pt x="433712" y="0"/>
                  </a:lnTo>
                  <a:cubicBezTo>
                    <a:pt x="435403" y="0"/>
                    <a:pt x="437025" y="672"/>
                    <a:pt x="438220" y="1867"/>
                  </a:cubicBezTo>
                  <a:cubicBezTo>
                    <a:pt x="439416" y="3063"/>
                    <a:pt x="440087" y="4685"/>
                    <a:pt x="440087" y="6375"/>
                  </a:cubicBezTo>
                  <a:lnTo>
                    <a:pt x="440087" y="6375"/>
                  </a:lnTo>
                  <a:cubicBezTo>
                    <a:pt x="440087" y="8066"/>
                    <a:pt x="439416" y="9688"/>
                    <a:pt x="438220" y="10884"/>
                  </a:cubicBezTo>
                  <a:cubicBezTo>
                    <a:pt x="437025" y="12079"/>
                    <a:pt x="435403" y="12751"/>
                    <a:pt x="433712" y="12751"/>
                  </a:cubicBezTo>
                  <a:lnTo>
                    <a:pt x="6375" y="12751"/>
                  </a:lnTo>
                  <a:cubicBezTo>
                    <a:pt x="4685" y="12751"/>
                    <a:pt x="3063" y="12079"/>
                    <a:pt x="1867" y="10884"/>
                  </a:cubicBezTo>
                  <a:cubicBezTo>
                    <a:pt x="672" y="9688"/>
                    <a:pt x="0" y="8066"/>
                    <a:pt x="0" y="6375"/>
                  </a:cubicBezTo>
                  <a:lnTo>
                    <a:pt x="0" y="6375"/>
                  </a:lnTo>
                  <a:cubicBezTo>
                    <a:pt x="0" y="4685"/>
                    <a:pt x="672" y="3063"/>
                    <a:pt x="1867" y="1867"/>
                  </a:cubicBezTo>
                  <a:cubicBezTo>
                    <a:pt x="3063" y="672"/>
                    <a:pt x="4685" y="0"/>
                    <a:pt x="6375" y="0"/>
                  </a:cubicBezTo>
                  <a:close/>
                </a:path>
              </a:pathLst>
            </a:custGeom>
            <a:solidFill>
              <a:srgbClr val="004AAD"/>
            </a:solidFill>
          </p:spPr>
        </p:sp>
        <p:sp>
          <p:nvSpPr>
            <p:cNvPr id="24" name="TextBox 24"/>
            <p:cNvSpPr txBox="1"/>
            <p:nvPr/>
          </p:nvSpPr>
          <p:spPr>
            <a:xfrm>
              <a:off x="0" y="-38100"/>
              <a:ext cx="440087" cy="50851"/>
            </a:xfrm>
            <a:prstGeom prst="rect">
              <a:avLst/>
            </a:prstGeom>
          </p:spPr>
          <p:txBody>
            <a:bodyPr lIns="50800" tIns="50800" rIns="50800" bIns="50800" rtlCol="0" anchor="ctr"/>
            <a:lstStyle/>
            <a:p>
              <a:pPr algn="ctr">
                <a:lnSpc>
                  <a:spcPts val="2659"/>
                </a:lnSpc>
                <a:spcBef>
                  <a:spcPct val="0"/>
                </a:spcBef>
              </a:pPr>
              <a:endParaRPr/>
            </a:p>
          </p:txBody>
        </p:sp>
      </p:grpSp>
      <p:sp>
        <p:nvSpPr>
          <p:cNvPr id="38" name="TextBox 38"/>
          <p:cNvSpPr txBox="1"/>
          <p:nvPr/>
        </p:nvSpPr>
        <p:spPr>
          <a:xfrm>
            <a:off x="1669407" y="5821228"/>
            <a:ext cx="7548807" cy="495300"/>
          </a:xfrm>
          <a:prstGeom prst="rect">
            <a:avLst/>
          </a:prstGeom>
        </p:spPr>
        <p:txBody>
          <a:bodyPr wrap="square" lIns="0" tIns="0" rIns="0" bIns="0" rtlCol="0" anchor="t">
            <a:spAutoFit/>
          </a:bodyPr>
          <a:lstStyle/>
          <a:p>
            <a:pPr algn="ctr">
              <a:lnSpc>
                <a:spcPts val="4199"/>
              </a:lnSpc>
            </a:pPr>
            <a:r>
              <a:rPr lang="en-US" sz="2999" dirty="0">
                <a:solidFill>
                  <a:srgbClr val="000000"/>
                </a:solidFill>
                <a:latin typeface="Muli Bold"/>
              </a:rPr>
              <a:t>TRIỂN KHAI THIẾT KẾ HỆ THỐNG MẠNG</a:t>
            </a:r>
          </a:p>
        </p:txBody>
      </p:sp>
      <p:grpSp>
        <p:nvGrpSpPr>
          <p:cNvPr id="49" name="Group 48">
            <a:extLst>
              <a:ext uri="{FF2B5EF4-FFF2-40B4-BE49-F238E27FC236}">
                <a16:creationId xmlns:a16="http://schemas.microsoft.com/office/drawing/2014/main" id="{F5094D3D-139C-767C-EFE1-2D04462FAE1B}"/>
              </a:ext>
            </a:extLst>
          </p:cNvPr>
          <p:cNvGrpSpPr/>
          <p:nvPr/>
        </p:nvGrpSpPr>
        <p:grpSpPr>
          <a:xfrm>
            <a:off x="2024752" y="5361939"/>
            <a:ext cx="9949142" cy="1845921"/>
            <a:chOff x="2024752" y="5361939"/>
            <a:chExt cx="9949142" cy="1845921"/>
          </a:xfrm>
        </p:grpSpPr>
        <p:grpSp>
          <p:nvGrpSpPr>
            <p:cNvPr id="28" name="Group 28"/>
            <p:cNvGrpSpPr/>
            <p:nvPr/>
          </p:nvGrpSpPr>
          <p:grpSpPr>
            <a:xfrm>
              <a:off x="9867508" y="5430611"/>
              <a:ext cx="1957959" cy="1777249"/>
              <a:chOff x="0" y="0"/>
              <a:chExt cx="515676" cy="468082"/>
            </a:xfrm>
          </p:grpSpPr>
          <p:sp>
            <p:nvSpPr>
              <p:cNvPr id="29" name="Freeform 29"/>
              <p:cNvSpPr/>
              <p:nvPr/>
            </p:nvSpPr>
            <p:spPr>
              <a:xfrm>
                <a:off x="0" y="0"/>
                <a:ext cx="515676" cy="468082"/>
              </a:xfrm>
              <a:custGeom>
                <a:avLst/>
                <a:gdLst/>
                <a:ahLst/>
                <a:cxnLst/>
                <a:rect l="l" t="t" r="r" b="b"/>
                <a:pathLst>
                  <a:path w="515676" h="468082">
                    <a:moveTo>
                      <a:pt x="0" y="0"/>
                    </a:moveTo>
                    <a:lnTo>
                      <a:pt x="515676" y="0"/>
                    </a:lnTo>
                    <a:lnTo>
                      <a:pt x="515676" y="468082"/>
                    </a:lnTo>
                    <a:lnTo>
                      <a:pt x="0" y="468082"/>
                    </a:lnTo>
                    <a:close/>
                  </a:path>
                </a:pathLst>
              </a:custGeom>
              <a:solidFill>
                <a:srgbClr val="5CE1E6"/>
              </a:solidFill>
            </p:spPr>
          </p:sp>
          <p:sp>
            <p:nvSpPr>
              <p:cNvPr id="30" name="TextBox 30"/>
              <p:cNvSpPr txBox="1"/>
              <p:nvPr/>
            </p:nvSpPr>
            <p:spPr>
              <a:xfrm>
                <a:off x="0" y="-38100"/>
                <a:ext cx="515676" cy="506182"/>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9867508" y="5752497"/>
              <a:ext cx="2106386" cy="1019176"/>
            </a:xfrm>
            <a:prstGeom prst="rect">
              <a:avLst/>
            </a:prstGeom>
          </p:spPr>
          <p:txBody>
            <a:bodyPr lIns="0" tIns="0" rIns="0" bIns="0" rtlCol="0" anchor="t">
              <a:spAutoFit/>
            </a:bodyPr>
            <a:lstStyle/>
            <a:p>
              <a:pPr algn="ctr">
                <a:lnSpc>
                  <a:spcPts val="8399"/>
                </a:lnSpc>
              </a:pPr>
              <a:r>
                <a:rPr lang="en-US" sz="5999" dirty="0">
                  <a:solidFill>
                    <a:srgbClr val="FFFFFF"/>
                  </a:solidFill>
                  <a:latin typeface="Muli"/>
                </a:rPr>
                <a:t>3</a:t>
              </a:r>
            </a:p>
          </p:txBody>
        </p:sp>
        <p:sp>
          <p:nvSpPr>
            <p:cNvPr id="37" name="Freeform 37"/>
            <p:cNvSpPr/>
            <p:nvPr/>
          </p:nvSpPr>
          <p:spPr>
            <a:xfrm>
              <a:off x="2024752" y="5430008"/>
              <a:ext cx="7842756" cy="1777249"/>
            </a:xfrm>
            <a:custGeom>
              <a:avLst/>
              <a:gdLst/>
              <a:ahLst/>
              <a:cxnLst/>
              <a:rect l="l" t="t" r="r" b="b"/>
              <a:pathLst>
                <a:path w="7842756" h="1777249">
                  <a:moveTo>
                    <a:pt x="0" y="0"/>
                  </a:moveTo>
                  <a:lnTo>
                    <a:pt x="7842756" y="0"/>
                  </a:lnTo>
                  <a:lnTo>
                    <a:pt x="7842756" y="1777250"/>
                  </a:lnTo>
                  <a:lnTo>
                    <a:pt x="0" y="1777250"/>
                  </a:lnTo>
                  <a:lnTo>
                    <a:pt x="0" y="0"/>
                  </a:lnTo>
                  <a:close/>
                </a:path>
              </a:pathLst>
            </a:custGeom>
            <a:blipFill>
              <a:blip r:embed="rId2"/>
              <a:stretch>
                <a:fillRect l="-24712" t="-17123" r="-94109" b="-148986"/>
              </a:stretch>
            </a:blipFill>
          </p:spPr>
        </p:sp>
        <p:grpSp>
          <p:nvGrpSpPr>
            <p:cNvPr id="39" name="Group 39"/>
            <p:cNvGrpSpPr/>
            <p:nvPr/>
          </p:nvGrpSpPr>
          <p:grpSpPr>
            <a:xfrm>
              <a:off x="7473043" y="5361939"/>
              <a:ext cx="1670957" cy="192289"/>
              <a:chOff x="0" y="-38100"/>
              <a:chExt cx="440087" cy="50643"/>
            </a:xfrm>
          </p:grpSpPr>
          <p:sp>
            <p:nvSpPr>
              <p:cNvPr id="40" name="Freeform 40"/>
              <p:cNvSpPr/>
              <p:nvPr/>
            </p:nvSpPr>
            <p:spPr>
              <a:xfrm>
                <a:off x="0" y="0"/>
                <a:ext cx="440087" cy="12543"/>
              </a:xfrm>
              <a:custGeom>
                <a:avLst/>
                <a:gdLst/>
                <a:ahLst/>
                <a:cxnLst/>
                <a:rect l="l" t="t" r="r" b="b"/>
                <a:pathLst>
                  <a:path w="440087" h="12543">
                    <a:moveTo>
                      <a:pt x="6272" y="0"/>
                    </a:moveTo>
                    <a:lnTo>
                      <a:pt x="433816" y="0"/>
                    </a:lnTo>
                    <a:cubicBezTo>
                      <a:pt x="435479" y="0"/>
                      <a:pt x="437074" y="661"/>
                      <a:pt x="438251" y="1837"/>
                    </a:cubicBezTo>
                    <a:cubicBezTo>
                      <a:pt x="439427" y="3013"/>
                      <a:pt x="440087" y="4608"/>
                      <a:pt x="440087" y="6272"/>
                    </a:cubicBezTo>
                    <a:lnTo>
                      <a:pt x="440087" y="6272"/>
                    </a:lnTo>
                    <a:cubicBezTo>
                      <a:pt x="440087" y="7935"/>
                      <a:pt x="439427" y="9530"/>
                      <a:pt x="438251" y="10706"/>
                    </a:cubicBezTo>
                    <a:cubicBezTo>
                      <a:pt x="437074" y="11882"/>
                      <a:pt x="435479" y="12543"/>
                      <a:pt x="43381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4AAD"/>
              </a:solidFill>
            </p:spPr>
          </p:sp>
          <p:sp>
            <p:nvSpPr>
              <p:cNvPr id="41" name="TextBox 41"/>
              <p:cNvSpPr txBox="1"/>
              <p:nvPr/>
            </p:nvSpPr>
            <p:spPr>
              <a:xfrm>
                <a:off x="0" y="-38100"/>
                <a:ext cx="440087" cy="50643"/>
              </a:xfrm>
              <a:prstGeom prst="rect">
                <a:avLst/>
              </a:prstGeom>
            </p:spPr>
            <p:txBody>
              <a:bodyPr lIns="50800" tIns="50800" rIns="50800" bIns="50800" rtlCol="0" anchor="ctr"/>
              <a:lstStyle/>
              <a:p>
                <a:pPr algn="ctr">
                  <a:lnSpc>
                    <a:spcPts val="2659"/>
                  </a:lnSpc>
                  <a:spcBef>
                    <a:spcPct val="0"/>
                  </a:spcBef>
                </a:pPr>
                <a:endParaRPr dirty="0"/>
              </a:p>
            </p:txBody>
          </p:sp>
        </p:grpSp>
      </p:grpSp>
      <p:sp>
        <p:nvSpPr>
          <p:cNvPr id="47" name="Rectangle 46">
            <a:extLst>
              <a:ext uri="{FF2B5EF4-FFF2-40B4-BE49-F238E27FC236}">
                <a16:creationId xmlns:a16="http://schemas.microsoft.com/office/drawing/2014/main" id="{26C23C95-1D3C-684C-E22C-A7D763298D1D}"/>
              </a:ext>
            </a:extLst>
          </p:cNvPr>
          <p:cNvSpPr/>
          <p:nvPr/>
        </p:nvSpPr>
        <p:spPr>
          <a:xfrm>
            <a:off x="4367009" y="1099147"/>
            <a:ext cx="4853192" cy="541687"/>
          </a:xfrm>
          <a:prstGeom prst="rect">
            <a:avLst/>
          </a:prstGeom>
        </p:spPr>
        <p:txBody>
          <a:bodyPr wrap="square">
            <a:spAutoFit/>
          </a:bodyPr>
          <a:lstStyle/>
          <a:p>
            <a:pPr algn="r"/>
            <a:r>
              <a:rPr lang="vi-VN" sz="2920" dirty="0">
                <a:latin typeface="Muli Bold" panose="020B0604020202020204" charset="0"/>
              </a:rPr>
              <a:t>GIỚI THIỆU ĐỀ TÀI</a:t>
            </a:r>
            <a:endParaRPr lang="en-US" sz="2920" dirty="0">
              <a:latin typeface="Muli Bold" panose="020B0604020202020204" charset="0"/>
            </a:endParaRPr>
          </a:p>
        </p:txBody>
      </p:sp>
      <p:grpSp>
        <p:nvGrpSpPr>
          <p:cNvPr id="51" name="Group 50">
            <a:extLst>
              <a:ext uri="{FF2B5EF4-FFF2-40B4-BE49-F238E27FC236}">
                <a16:creationId xmlns:a16="http://schemas.microsoft.com/office/drawing/2014/main" id="{C678EFFA-0812-B272-2D85-F633CE64D604}"/>
              </a:ext>
            </a:extLst>
          </p:cNvPr>
          <p:cNvGrpSpPr/>
          <p:nvPr/>
        </p:nvGrpSpPr>
        <p:grpSpPr>
          <a:xfrm>
            <a:off x="457200" y="7831890"/>
            <a:ext cx="11392636" cy="1866453"/>
            <a:chOff x="428859" y="7831890"/>
            <a:chExt cx="11420977" cy="1866453"/>
          </a:xfrm>
        </p:grpSpPr>
        <p:sp>
          <p:nvSpPr>
            <p:cNvPr id="20" name="Freeform 20"/>
            <p:cNvSpPr/>
            <p:nvPr/>
          </p:nvSpPr>
          <p:spPr>
            <a:xfrm>
              <a:off x="428859" y="7921094"/>
              <a:ext cx="9364436" cy="1777249"/>
            </a:xfrm>
            <a:custGeom>
              <a:avLst/>
              <a:gdLst/>
              <a:ahLst/>
              <a:cxnLst/>
              <a:rect l="l" t="t" r="r" b="b"/>
              <a:pathLst>
                <a:path w="7842756" h="1777249">
                  <a:moveTo>
                    <a:pt x="0" y="0"/>
                  </a:moveTo>
                  <a:lnTo>
                    <a:pt x="7842756" y="0"/>
                  </a:lnTo>
                  <a:lnTo>
                    <a:pt x="7842756" y="1777249"/>
                  </a:lnTo>
                  <a:lnTo>
                    <a:pt x="0" y="1777249"/>
                  </a:lnTo>
                  <a:lnTo>
                    <a:pt x="0" y="0"/>
                  </a:lnTo>
                  <a:close/>
                </a:path>
              </a:pathLst>
            </a:custGeom>
            <a:blipFill>
              <a:blip r:embed="rId2"/>
              <a:stretch>
                <a:fillRect l="-24712" t="-17123" r="-94109" b="-148986"/>
              </a:stretch>
            </a:blipFill>
          </p:spPr>
          <p:txBody>
            <a:bodyPr/>
            <a:lstStyle/>
            <a:p>
              <a:endParaRPr lang="en-US" dirty="0"/>
            </a:p>
          </p:txBody>
        </p:sp>
        <p:grpSp>
          <p:nvGrpSpPr>
            <p:cNvPr id="33" name="Group 33"/>
            <p:cNvGrpSpPr/>
            <p:nvPr/>
          </p:nvGrpSpPr>
          <p:grpSpPr>
            <a:xfrm>
              <a:off x="9815035" y="7831890"/>
              <a:ext cx="1957959" cy="1777249"/>
              <a:chOff x="0" y="0"/>
              <a:chExt cx="515676" cy="468082"/>
            </a:xfrm>
          </p:grpSpPr>
          <p:sp>
            <p:nvSpPr>
              <p:cNvPr id="34" name="Freeform 34"/>
              <p:cNvSpPr/>
              <p:nvPr/>
            </p:nvSpPr>
            <p:spPr>
              <a:xfrm>
                <a:off x="0" y="0"/>
                <a:ext cx="515676" cy="468082"/>
              </a:xfrm>
              <a:custGeom>
                <a:avLst/>
                <a:gdLst/>
                <a:ahLst/>
                <a:cxnLst/>
                <a:rect l="l" t="t" r="r" b="b"/>
                <a:pathLst>
                  <a:path w="515676" h="468082">
                    <a:moveTo>
                      <a:pt x="0" y="0"/>
                    </a:moveTo>
                    <a:lnTo>
                      <a:pt x="515676" y="0"/>
                    </a:lnTo>
                    <a:lnTo>
                      <a:pt x="515676" y="468082"/>
                    </a:lnTo>
                    <a:lnTo>
                      <a:pt x="0" y="468082"/>
                    </a:lnTo>
                    <a:close/>
                  </a:path>
                </a:pathLst>
              </a:custGeom>
              <a:solidFill>
                <a:srgbClr val="5CE1E6"/>
              </a:solidFill>
            </p:spPr>
          </p:sp>
          <p:sp>
            <p:nvSpPr>
              <p:cNvPr id="35" name="TextBox 35"/>
              <p:cNvSpPr txBox="1"/>
              <p:nvPr/>
            </p:nvSpPr>
            <p:spPr>
              <a:xfrm>
                <a:off x="0" y="-38100"/>
                <a:ext cx="515676" cy="506182"/>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9743450" y="8137829"/>
              <a:ext cx="2106386" cy="1019176"/>
            </a:xfrm>
            <a:prstGeom prst="rect">
              <a:avLst/>
            </a:prstGeom>
          </p:spPr>
          <p:txBody>
            <a:bodyPr lIns="0" tIns="0" rIns="0" bIns="0" rtlCol="0" anchor="t">
              <a:spAutoFit/>
            </a:bodyPr>
            <a:lstStyle/>
            <a:p>
              <a:pPr algn="ctr">
                <a:lnSpc>
                  <a:spcPts val="8399"/>
                </a:lnSpc>
              </a:pPr>
              <a:r>
                <a:rPr lang="en-US" sz="5999" dirty="0">
                  <a:solidFill>
                    <a:srgbClr val="FFFFFF"/>
                  </a:solidFill>
                  <a:latin typeface="Muli"/>
                </a:rPr>
                <a:t>4</a:t>
              </a:r>
            </a:p>
          </p:txBody>
        </p:sp>
        <p:sp>
          <p:nvSpPr>
            <p:cNvPr id="45" name="Freeform 40">
              <a:extLst>
                <a:ext uri="{FF2B5EF4-FFF2-40B4-BE49-F238E27FC236}">
                  <a16:creationId xmlns:a16="http://schemas.microsoft.com/office/drawing/2014/main" id="{4BE1483B-4DC9-0F6A-D71E-0BECAEB8251B}"/>
                </a:ext>
              </a:extLst>
            </p:cNvPr>
            <p:cNvSpPr/>
            <p:nvPr/>
          </p:nvSpPr>
          <p:spPr>
            <a:xfrm>
              <a:off x="7514834" y="7985727"/>
              <a:ext cx="1670957" cy="47625"/>
            </a:xfrm>
            <a:custGeom>
              <a:avLst/>
              <a:gdLst/>
              <a:ahLst/>
              <a:cxnLst/>
              <a:rect l="l" t="t" r="r" b="b"/>
              <a:pathLst>
                <a:path w="440087" h="12543">
                  <a:moveTo>
                    <a:pt x="6272" y="0"/>
                  </a:moveTo>
                  <a:lnTo>
                    <a:pt x="433816" y="0"/>
                  </a:lnTo>
                  <a:cubicBezTo>
                    <a:pt x="435479" y="0"/>
                    <a:pt x="437074" y="661"/>
                    <a:pt x="438251" y="1837"/>
                  </a:cubicBezTo>
                  <a:cubicBezTo>
                    <a:pt x="439427" y="3013"/>
                    <a:pt x="440087" y="4608"/>
                    <a:pt x="440087" y="6272"/>
                  </a:cubicBezTo>
                  <a:lnTo>
                    <a:pt x="440087" y="6272"/>
                  </a:lnTo>
                  <a:cubicBezTo>
                    <a:pt x="440087" y="7935"/>
                    <a:pt x="439427" y="9530"/>
                    <a:pt x="438251" y="10706"/>
                  </a:cubicBezTo>
                  <a:cubicBezTo>
                    <a:pt x="437074" y="11882"/>
                    <a:pt x="435479" y="12543"/>
                    <a:pt x="43381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4AAD"/>
            </a:solidFill>
          </p:spPr>
        </p:sp>
      </p:gr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25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25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25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38"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sp>
        <p:nvSpPr>
          <p:cNvPr id="11" name="Freeform 11"/>
          <p:cNvSpPr/>
          <p:nvPr/>
        </p:nvSpPr>
        <p:spPr>
          <a:xfrm>
            <a:off x="11291524" y="3533322"/>
            <a:ext cx="6996476" cy="5218147"/>
          </a:xfrm>
          <a:custGeom>
            <a:avLst/>
            <a:gdLst/>
            <a:ahLst/>
            <a:cxnLst/>
            <a:rect l="l" t="t" r="r" b="b"/>
            <a:pathLst>
              <a:path w="6996476" h="5218147">
                <a:moveTo>
                  <a:pt x="0" y="0"/>
                </a:moveTo>
                <a:lnTo>
                  <a:pt x="6996476" y="0"/>
                </a:lnTo>
                <a:lnTo>
                  <a:pt x="6996476" y="5218147"/>
                </a:lnTo>
                <a:lnTo>
                  <a:pt x="0" y="5218147"/>
                </a:lnTo>
                <a:lnTo>
                  <a:pt x="0" y="0"/>
                </a:lnTo>
                <a:close/>
              </a:path>
            </a:pathLst>
          </a:custGeom>
          <a:blipFill>
            <a:blip r:embed="rId2"/>
            <a:stretch>
              <a:fillRect b="-559"/>
            </a:stretch>
          </a:blipFill>
        </p:spPr>
      </p:sp>
      <p:grpSp>
        <p:nvGrpSpPr>
          <p:cNvPr id="20" name="Group 19">
            <a:extLst>
              <a:ext uri="{FF2B5EF4-FFF2-40B4-BE49-F238E27FC236}">
                <a16:creationId xmlns:a16="http://schemas.microsoft.com/office/drawing/2014/main" id="{1DDF00AA-029B-B9BB-E800-BA01AFB9C5F4}"/>
              </a:ext>
            </a:extLst>
          </p:cNvPr>
          <p:cNvGrpSpPr/>
          <p:nvPr/>
        </p:nvGrpSpPr>
        <p:grpSpPr>
          <a:xfrm>
            <a:off x="228600" y="2070490"/>
            <a:ext cx="4876800" cy="815583"/>
            <a:chOff x="378313" y="2868592"/>
            <a:chExt cx="5186975" cy="1053193"/>
          </a:xfrm>
        </p:grpSpPr>
        <p:grpSp>
          <p:nvGrpSpPr>
            <p:cNvPr id="8" name="Group 8"/>
            <p:cNvGrpSpPr/>
            <p:nvPr/>
          </p:nvGrpSpPr>
          <p:grpSpPr>
            <a:xfrm>
              <a:off x="378313" y="2868592"/>
              <a:ext cx="5186975" cy="1053193"/>
              <a:chOff x="0" y="0"/>
              <a:chExt cx="1496448" cy="277384"/>
            </a:xfrm>
          </p:grpSpPr>
          <p:sp>
            <p:nvSpPr>
              <p:cNvPr id="9" name="Freeform 9"/>
              <p:cNvSpPr/>
              <p:nvPr/>
            </p:nvSpPr>
            <p:spPr>
              <a:xfrm>
                <a:off x="0" y="0"/>
                <a:ext cx="1496448" cy="277384"/>
              </a:xfrm>
              <a:custGeom>
                <a:avLst/>
                <a:gdLst/>
                <a:ahLst/>
                <a:cxnLst/>
                <a:rect l="l" t="t" r="r" b="b"/>
                <a:pathLst>
                  <a:path w="1496448" h="277384">
                    <a:moveTo>
                      <a:pt x="1293248" y="0"/>
                    </a:moveTo>
                    <a:cubicBezTo>
                      <a:pt x="1405472" y="0"/>
                      <a:pt x="1496448" y="62095"/>
                      <a:pt x="1496448" y="138692"/>
                    </a:cubicBezTo>
                    <a:cubicBezTo>
                      <a:pt x="1496448" y="215290"/>
                      <a:pt x="1405472" y="277384"/>
                      <a:pt x="1293248" y="277384"/>
                    </a:cubicBezTo>
                    <a:lnTo>
                      <a:pt x="203200" y="277384"/>
                    </a:lnTo>
                    <a:cubicBezTo>
                      <a:pt x="90976" y="277384"/>
                      <a:pt x="0" y="215290"/>
                      <a:pt x="0" y="138692"/>
                    </a:cubicBezTo>
                    <a:cubicBezTo>
                      <a:pt x="0" y="62095"/>
                      <a:pt x="90976" y="0"/>
                      <a:pt x="203200" y="0"/>
                    </a:cubicBezTo>
                    <a:close/>
                  </a:path>
                </a:pathLst>
              </a:custGeom>
              <a:solidFill>
                <a:srgbClr val="004AAD"/>
              </a:solidFill>
            </p:spPr>
          </p:sp>
          <p:sp>
            <p:nvSpPr>
              <p:cNvPr id="10" name="TextBox 10"/>
              <p:cNvSpPr txBox="1"/>
              <p:nvPr/>
            </p:nvSpPr>
            <p:spPr>
              <a:xfrm>
                <a:off x="0" y="-38100"/>
                <a:ext cx="1496448" cy="31548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503597" y="3083593"/>
              <a:ext cx="4490031" cy="587375"/>
            </a:xfrm>
            <a:prstGeom prst="rect">
              <a:avLst/>
            </a:prstGeom>
          </p:spPr>
          <p:txBody>
            <a:bodyPr lIns="0" tIns="0" rIns="0" bIns="0" rtlCol="0" anchor="t">
              <a:spAutoFit/>
            </a:bodyPr>
            <a:lstStyle/>
            <a:p>
              <a:pPr algn="ctr">
                <a:lnSpc>
                  <a:spcPts val="4899"/>
                </a:lnSpc>
              </a:pPr>
              <a:r>
                <a:rPr lang="en-US" sz="3200" dirty="0">
                  <a:solidFill>
                    <a:srgbClr val="FFFFFF"/>
                  </a:solidFill>
                  <a:latin typeface="Noto Sans Bold"/>
                </a:rPr>
                <a:t>1. Lý do </a:t>
              </a:r>
              <a:r>
                <a:rPr lang="en-US" sz="3200" dirty="0" err="1">
                  <a:solidFill>
                    <a:srgbClr val="FFFFFF"/>
                  </a:solidFill>
                  <a:latin typeface="Noto Sans Bold"/>
                </a:rPr>
                <a:t>chọn</a:t>
              </a:r>
              <a:r>
                <a:rPr lang="en-US" sz="3200" dirty="0">
                  <a:solidFill>
                    <a:srgbClr val="FFFFFF"/>
                  </a:solidFill>
                  <a:latin typeface="Noto Sans Bold"/>
                </a:rPr>
                <a:t> </a:t>
              </a:r>
              <a:r>
                <a:rPr lang="en-US" sz="3200" dirty="0" err="1">
                  <a:solidFill>
                    <a:srgbClr val="FFFFFF"/>
                  </a:solidFill>
                  <a:latin typeface="Noto Sans Bold"/>
                </a:rPr>
                <a:t>đề</a:t>
              </a:r>
              <a:r>
                <a:rPr lang="en-US" sz="3200" dirty="0">
                  <a:solidFill>
                    <a:srgbClr val="FFFFFF"/>
                  </a:solidFill>
                  <a:latin typeface="Noto Sans Bold"/>
                </a:rPr>
                <a:t> </a:t>
              </a:r>
              <a:r>
                <a:rPr lang="en-US" sz="3200" dirty="0" err="1">
                  <a:solidFill>
                    <a:srgbClr val="FFFFFF"/>
                  </a:solidFill>
                  <a:latin typeface="Noto Sans Bold"/>
                </a:rPr>
                <a:t>tài</a:t>
              </a:r>
              <a:endParaRPr lang="en-US" sz="3200" dirty="0">
                <a:solidFill>
                  <a:srgbClr val="FFFFFF"/>
                </a:solidFill>
                <a:latin typeface="Noto Sans Bold"/>
              </a:endParaRPr>
            </a:p>
          </p:txBody>
        </p:sp>
      </p:grpSp>
      <p:sp>
        <p:nvSpPr>
          <p:cNvPr id="16" name="TextBox 16"/>
          <p:cNvSpPr txBox="1"/>
          <p:nvPr/>
        </p:nvSpPr>
        <p:spPr>
          <a:xfrm>
            <a:off x="457200" y="6110106"/>
            <a:ext cx="11068299" cy="1367169"/>
          </a:xfrm>
          <a:prstGeom prst="rect">
            <a:avLst/>
          </a:prstGeom>
        </p:spPr>
        <p:txBody>
          <a:bodyPr lIns="0" tIns="0" rIns="0" bIns="0" rtlCol="0" anchor="t">
            <a:spAutoFit/>
          </a:bodyPr>
          <a:lstStyle/>
          <a:p>
            <a:pPr marL="280671" lvl="1">
              <a:lnSpc>
                <a:spcPct val="150000"/>
              </a:lnSpc>
              <a:spcBef>
                <a:spcPts val="600"/>
              </a:spcBef>
              <a:spcAft>
                <a:spcPts val="600"/>
              </a:spcAft>
            </a:pPr>
            <a:r>
              <a:rPr lang="vi-VN" sz="3600" dirty="0">
                <a:solidFill>
                  <a:srgbClr val="010101"/>
                </a:solidFill>
                <a:latin typeface="Noto Sans Bold"/>
                <a:sym typeface="Wingdings" panose="05000000000000000000" pitchFamily="2" charset="2"/>
              </a:rPr>
              <a:t></a:t>
            </a:r>
            <a:r>
              <a:rPr lang="vi-VN" sz="2600" dirty="0">
                <a:solidFill>
                  <a:srgbClr val="010101"/>
                </a:solidFill>
                <a:latin typeface="Noto Sans Bold"/>
                <a:sym typeface="Wingdings" panose="05000000000000000000" pitchFamily="2" charset="2"/>
              </a:rPr>
              <a:t> </a:t>
            </a:r>
            <a:r>
              <a:rPr lang="en-US" sz="2600" dirty="0" err="1">
                <a:solidFill>
                  <a:srgbClr val="010101"/>
                </a:solidFill>
                <a:latin typeface="Noto Sans Bold"/>
              </a:rPr>
              <a:t>Chính</a:t>
            </a:r>
            <a:r>
              <a:rPr lang="en-US" sz="2600" dirty="0">
                <a:solidFill>
                  <a:srgbClr val="010101"/>
                </a:solidFill>
                <a:latin typeface="Noto Sans Bold"/>
              </a:rPr>
              <a:t> </a:t>
            </a:r>
            <a:r>
              <a:rPr lang="en-US" sz="2600" dirty="0" err="1">
                <a:solidFill>
                  <a:srgbClr val="010101"/>
                </a:solidFill>
                <a:latin typeface="Noto Sans Bold"/>
              </a:rPr>
              <a:t>vì</a:t>
            </a:r>
            <a:r>
              <a:rPr lang="en-US" sz="2600" dirty="0">
                <a:solidFill>
                  <a:srgbClr val="010101"/>
                </a:solidFill>
                <a:latin typeface="Noto Sans Bold"/>
              </a:rPr>
              <a:t> </a:t>
            </a:r>
            <a:r>
              <a:rPr lang="en-US" sz="2600" dirty="0" err="1">
                <a:solidFill>
                  <a:srgbClr val="010101"/>
                </a:solidFill>
                <a:latin typeface="Noto Sans Bold"/>
              </a:rPr>
              <a:t>tầm</a:t>
            </a:r>
            <a:r>
              <a:rPr lang="en-US" sz="2600" dirty="0">
                <a:solidFill>
                  <a:srgbClr val="010101"/>
                </a:solidFill>
                <a:latin typeface="Noto Sans Bold"/>
              </a:rPr>
              <a:t> </a:t>
            </a:r>
            <a:r>
              <a:rPr lang="en-US" sz="2600" dirty="0" err="1">
                <a:solidFill>
                  <a:srgbClr val="010101"/>
                </a:solidFill>
                <a:latin typeface="Noto Sans Bold"/>
              </a:rPr>
              <a:t>quan</a:t>
            </a:r>
            <a:r>
              <a:rPr lang="en-US" sz="2600" dirty="0">
                <a:solidFill>
                  <a:srgbClr val="010101"/>
                </a:solidFill>
                <a:latin typeface="Noto Sans Bold"/>
              </a:rPr>
              <a:t> </a:t>
            </a:r>
            <a:r>
              <a:rPr lang="en-US" sz="2600" dirty="0" err="1">
                <a:solidFill>
                  <a:srgbClr val="010101"/>
                </a:solidFill>
                <a:latin typeface="Noto Sans Bold"/>
              </a:rPr>
              <a:t>trọng</a:t>
            </a:r>
            <a:r>
              <a:rPr lang="en-US" sz="2600" dirty="0">
                <a:solidFill>
                  <a:srgbClr val="010101"/>
                </a:solidFill>
                <a:latin typeface="Noto Sans Bold"/>
              </a:rPr>
              <a:t> </a:t>
            </a:r>
            <a:r>
              <a:rPr lang="en-US" sz="2600" dirty="0" err="1">
                <a:solidFill>
                  <a:srgbClr val="010101"/>
                </a:solidFill>
                <a:latin typeface="Noto Sans Bold"/>
              </a:rPr>
              <a:t>đó</a:t>
            </a:r>
            <a:r>
              <a:rPr lang="en-US" sz="2600" dirty="0">
                <a:solidFill>
                  <a:srgbClr val="010101"/>
                </a:solidFill>
                <a:latin typeface="Noto Sans Bold"/>
              </a:rPr>
              <a:t>, </a:t>
            </a:r>
            <a:r>
              <a:rPr lang="en-US" sz="2600" dirty="0" err="1">
                <a:solidFill>
                  <a:srgbClr val="010101"/>
                </a:solidFill>
                <a:latin typeface="Noto Sans Bold"/>
              </a:rPr>
              <a:t>đề</a:t>
            </a:r>
            <a:r>
              <a:rPr lang="en-US" sz="2600" dirty="0">
                <a:solidFill>
                  <a:srgbClr val="010101"/>
                </a:solidFill>
                <a:latin typeface="Noto Sans Bold"/>
              </a:rPr>
              <a:t> </a:t>
            </a:r>
            <a:r>
              <a:rPr lang="en-US" sz="2600" dirty="0" err="1">
                <a:solidFill>
                  <a:srgbClr val="010101"/>
                </a:solidFill>
                <a:latin typeface="Noto Sans Bold"/>
              </a:rPr>
              <a:t>tài</a:t>
            </a:r>
            <a:r>
              <a:rPr lang="en-US" sz="2600" dirty="0">
                <a:solidFill>
                  <a:srgbClr val="010101"/>
                </a:solidFill>
                <a:latin typeface="Noto Sans Bold"/>
              </a:rPr>
              <a:t>  "</a:t>
            </a:r>
            <a:r>
              <a:rPr lang="en-US" sz="2600" dirty="0" err="1">
                <a:solidFill>
                  <a:srgbClr val="010101"/>
                </a:solidFill>
                <a:latin typeface="Noto Sans Bold"/>
              </a:rPr>
              <a:t>Thiết</a:t>
            </a:r>
            <a:r>
              <a:rPr lang="en-US" sz="2600" dirty="0">
                <a:solidFill>
                  <a:srgbClr val="010101"/>
                </a:solidFill>
                <a:latin typeface="Noto Sans Bold"/>
              </a:rPr>
              <a:t> </a:t>
            </a:r>
            <a:r>
              <a:rPr lang="en-US" sz="2600" dirty="0" err="1">
                <a:solidFill>
                  <a:srgbClr val="010101"/>
                </a:solidFill>
                <a:latin typeface="Noto Sans Bold"/>
              </a:rPr>
              <a:t>kế</a:t>
            </a:r>
            <a:r>
              <a:rPr lang="en-US" sz="2600" dirty="0">
                <a:solidFill>
                  <a:srgbClr val="010101"/>
                </a:solidFill>
                <a:latin typeface="Noto Sans Bold"/>
              </a:rPr>
              <a:t> </a:t>
            </a:r>
            <a:r>
              <a:rPr lang="en-US" sz="2600" dirty="0" err="1">
                <a:solidFill>
                  <a:srgbClr val="010101"/>
                </a:solidFill>
                <a:latin typeface="Noto Sans Bold"/>
              </a:rPr>
              <a:t>hệ</a:t>
            </a:r>
            <a:r>
              <a:rPr lang="en-US" sz="2600" dirty="0">
                <a:solidFill>
                  <a:srgbClr val="010101"/>
                </a:solidFill>
                <a:latin typeface="Noto Sans Bold"/>
              </a:rPr>
              <a:t> </a:t>
            </a:r>
            <a:r>
              <a:rPr lang="en-US" sz="2600" dirty="0" err="1">
                <a:solidFill>
                  <a:srgbClr val="010101"/>
                </a:solidFill>
                <a:latin typeface="Noto Sans Bold"/>
              </a:rPr>
              <a:t>thống</a:t>
            </a:r>
            <a:r>
              <a:rPr lang="en-US" sz="2600" dirty="0">
                <a:solidFill>
                  <a:srgbClr val="010101"/>
                </a:solidFill>
                <a:latin typeface="Noto Sans Bold"/>
              </a:rPr>
              <a:t> </a:t>
            </a:r>
            <a:r>
              <a:rPr lang="en-US" sz="2600" dirty="0" err="1">
                <a:solidFill>
                  <a:srgbClr val="010101"/>
                </a:solidFill>
                <a:latin typeface="Noto Sans Bold"/>
              </a:rPr>
              <a:t>mạng</a:t>
            </a:r>
            <a:r>
              <a:rPr lang="en-US" sz="2600" dirty="0">
                <a:solidFill>
                  <a:srgbClr val="010101"/>
                </a:solidFill>
                <a:latin typeface="Noto Sans Bold"/>
              </a:rPr>
              <a:t> </a:t>
            </a:r>
            <a:r>
              <a:rPr lang="en-US" sz="2600" dirty="0" err="1">
                <a:solidFill>
                  <a:srgbClr val="010101"/>
                </a:solidFill>
                <a:latin typeface="Noto Sans Bold"/>
              </a:rPr>
              <a:t>cục</a:t>
            </a:r>
            <a:r>
              <a:rPr lang="en-US" sz="2600" dirty="0">
                <a:solidFill>
                  <a:srgbClr val="010101"/>
                </a:solidFill>
                <a:latin typeface="Noto Sans Bold"/>
              </a:rPr>
              <a:t> </a:t>
            </a:r>
            <a:r>
              <a:rPr lang="en-US" sz="2600" dirty="0" err="1">
                <a:solidFill>
                  <a:srgbClr val="010101"/>
                </a:solidFill>
                <a:latin typeface="Noto Sans Bold"/>
              </a:rPr>
              <a:t>bộ</a:t>
            </a:r>
            <a:r>
              <a:rPr lang="en-US" sz="2600" dirty="0">
                <a:solidFill>
                  <a:srgbClr val="010101"/>
                </a:solidFill>
                <a:latin typeface="Noto Sans Bold"/>
              </a:rPr>
              <a:t> </a:t>
            </a:r>
            <a:r>
              <a:rPr lang="en-US" sz="2600" dirty="0" err="1">
                <a:solidFill>
                  <a:srgbClr val="010101"/>
                </a:solidFill>
                <a:latin typeface="Noto Sans Bold"/>
              </a:rPr>
              <a:t>cho</a:t>
            </a:r>
            <a:r>
              <a:rPr lang="en-US" sz="2600" dirty="0">
                <a:solidFill>
                  <a:srgbClr val="010101"/>
                </a:solidFill>
                <a:latin typeface="Noto Sans Bold"/>
              </a:rPr>
              <a:t> </a:t>
            </a:r>
            <a:r>
              <a:rPr lang="en-US" sz="2600" dirty="0" err="1">
                <a:solidFill>
                  <a:srgbClr val="010101"/>
                </a:solidFill>
                <a:latin typeface="Noto Sans Bold"/>
              </a:rPr>
              <a:t>trung</a:t>
            </a:r>
            <a:r>
              <a:rPr lang="en-US" sz="2600" dirty="0">
                <a:solidFill>
                  <a:srgbClr val="010101"/>
                </a:solidFill>
                <a:latin typeface="Noto Sans Bold"/>
              </a:rPr>
              <a:t> </a:t>
            </a:r>
            <a:r>
              <a:rPr lang="en-US" sz="2600" dirty="0" err="1">
                <a:solidFill>
                  <a:srgbClr val="010101"/>
                </a:solidFill>
                <a:latin typeface="Noto Sans Bold"/>
              </a:rPr>
              <a:t>tâm</a:t>
            </a:r>
            <a:r>
              <a:rPr lang="en-US" sz="2600" dirty="0">
                <a:solidFill>
                  <a:srgbClr val="010101"/>
                </a:solidFill>
                <a:latin typeface="Noto Sans Bold"/>
              </a:rPr>
              <a:t> </a:t>
            </a:r>
            <a:r>
              <a:rPr lang="en-US" sz="2600" dirty="0" err="1">
                <a:solidFill>
                  <a:srgbClr val="010101"/>
                </a:solidFill>
                <a:latin typeface="Noto Sans Bold"/>
              </a:rPr>
              <a:t>đào</a:t>
            </a:r>
            <a:r>
              <a:rPr lang="en-US" sz="2600" dirty="0">
                <a:solidFill>
                  <a:srgbClr val="010101"/>
                </a:solidFill>
                <a:latin typeface="Noto Sans Bold"/>
              </a:rPr>
              <a:t> </a:t>
            </a:r>
            <a:r>
              <a:rPr lang="en-US" sz="2600" dirty="0" err="1">
                <a:solidFill>
                  <a:srgbClr val="010101"/>
                </a:solidFill>
                <a:latin typeface="Noto Sans Bold"/>
              </a:rPr>
              <a:t>tạo</a:t>
            </a:r>
            <a:r>
              <a:rPr lang="en-US" sz="2600" dirty="0">
                <a:solidFill>
                  <a:srgbClr val="010101"/>
                </a:solidFill>
                <a:latin typeface="Noto Sans Bold"/>
              </a:rPr>
              <a:t> tin </a:t>
            </a:r>
            <a:r>
              <a:rPr lang="en-US" sz="2600" dirty="0" err="1">
                <a:solidFill>
                  <a:srgbClr val="010101"/>
                </a:solidFill>
                <a:latin typeface="Noto Sans Bold"/>
              </a:rPr>
              <a:t>học</a:t>
            </a:r>
            <a:r>
              <a:rPr lang="en-US" sz="2600" dirty="0">
                <a:solidFill>
                  <a:srgbClr val="010101"/>
                </a:solidFill>
                <a:latin typeface="Noto Sans Bold"/>
              </a:rPr>
              <a:t>" </a:t>
            </a:r>
            <a:r>
              <a:rPr lang="en-US" sz="2600" dirty="0" err="1">
                <a:solidFill>
                  <a:srgbClr val="010101"/>
                </a:solidFill>
                <a:latin typeface="Noto Sans Bold"/>
              </a:rPr>
              <a:t>được</a:t>
            </a:r>
            <a:r>
              <a:rPr lang="en-US" sz="2600" dirty="0">
                <a:solidFill>
                  <a:srgbClr val="010101"/>
                </a:solidFill>
                <a:latin typeface="Noto Sans Bold"/>
              </a:rPr>
              <a:t> </a:t>
            </a:r>
            <a:r>
              <a:rPr lang="en-US" sz="2600" dirty="0" err="1">
                <a:solidFill>
                  <a:srgbClr val="010101"/>
                </a:solidFill>
                <a:latin typeface="Noto Sans Bold"/>
              </a:rPr>
              <a:t>thực</a:t>
            </a:r>
            <a:r>
              <a:rPr lang="en-US" sz="2600" dirty="0">
                <a:solidFill>
                  <a:srgbClr val="010101"/>
                </a:solidFill>
                <a:latin typeface="Noto Sans Bold"/>
              </a:rPr>
              <a:t> </a:t>
            </a:r>
            <a:r>
              <a:rPr lang="vi-VN" sz="2600" dirty="0">
                <a:solidFill>
                  <a:srgbClr val="010101"/>
                </a:solidFill>
                <a:latin typeface="Noto Sans Bold"/>
              </a:rPr>
              <a:t>hiện.</a:t>
            </a:r>
            <a:endParaRPr lang="en-US" sz="2600" dirty="0">
              <a:solidFill>
                <a:srgbClr val="010101"/>
              </a:solidFill>
              <a:latin typeface="Noto Sans Bold"/>
            </a:endParaRPr>
          </a:p>
        </p:txBody>
      </p:sp>
      <p:grpSp>
        <p:nvGrpSpPr>
          <p:cNvPr id="19" name="Group 18">
            <a:extLst>
              <a:ext uri="{FF2B5EF4-FFF2-40B4-BE49-F238E27FC236}">
                <a16:creationId xmlns:a16="http://schemas.microsoft.com/office/drawing/2014/main" id="{064BA954-57BB-F459-EC9C-1ABE17F1C6B3}"/>
              </a:ext>
            </a:extLst>
          </p:cNvPr>
          <p:cNvGrpSpPr/>
          <p:nvPr/>
        </p:nvGrpSpPr>
        <p:grpSpPr>
          <a:xfrm>
            <a:off x="2846565" y="726269"/>
            <a:ext cx="12238522" cy="1053193"/>
            <a:chOff x="2846565" y="726269"/>
            <a:chExt cx="12238522" cy="1435906"/>
          </a:xfrm>
        </p:grpSpPr>
        <p:grpSp>
          <p:nvGrpSpPr>
            <p:cNvPr id="12" name="Group 12"/>
            <p:cNvGrpSpPr/>
            <p:nvPr/>
          </p:nvGrpSpPr>
          <p:grpSpPr>
            <a:xfrm>
              <a:off x="2846565" y="726269"/>
              <a:ext cx="12238522" cy="1435906"/>
              <a:chOff x="0" y="0"/>
              <a:chExt cx="3223314" cy="378181"/>
            </a:xfrm>
          </p:grpSpPr>
          <p:sp>
            <p:nvSpPr>
              <p:cNvPr id="13" name="Freeform 13"/>
              <p:cNvSpPr/>
              <p:nvPr/>
            </p:nvSpPr>
            <p:spPr>
              <a:xfrm>
                <a:off x="0" y="0"/>
                <a:ext cx="3223314" cy="378181"/>
              </a:xfrm>
              <a:custGeom>
                <a:avLst/>
                <a:gdLst/>
                <a:ahLst/>
                <a:cxnLst/>
                <a:rect l="l" t="t" r="r" b="b"/>
                <a:pathLst>
                  <a:path w="3223314" h="378181">
                    <a:moveTo>
                      <a:pt x="32262" y="0"/>
                    </a:moveTo>
                    <a:lnTo>
                      <a:pt x="3191052" y="0"/>
                    </a:lnTo>
                    <a:cubicBezTo>
                      <a:pt x="3199609" y="0"/>
                      <a:pt x="3207815" y="3399"/>
                      <a:pt x="3213865" y="9449"/>
                    </a:cubicBezTo>
                    <a:cubicBezTo>
                      <a:pt x="3219915" y="15500"/>
                      <a:pt x="3223314" y="23706"/>
                      <a:pt x="3223314" y="32262"/>
                    </a:cubicBezTo>
                    <a:lnTo>
                      <a:pt x="3223314" y="345919"/>
                    </a:lnTo>
                    <a:cubicBezTo>
                      <a:pt x="3223314" y="354476"/>
                      <a:pt x="3219915" y="362681"/>
                      <a:pt x="3213865" y="368732"/>
                    </a:cubicBezTo>
                    <a:cubicBezTo>
                      <a:pt x="3207815" y="374782"/>
                      <a:pt x="3199609" y="378181"/>
                      <a:pt x="3191052" y="378181"/>
                    </a:cubicBezTo>
                    <a:lnTo>
                      <a:pt x="32262" y="378181"/>
                    </a:lnTo>
                    <a:cubicBezTo>
                      <a:pt x="23706" y="378181"/>
                      <a:pt x="15500" y="374782"/>
                      <a:pt x="9449" y="368732"/>
                    </a:cubicBezTo>
                    <a:cubicBezTo>
                      <a:pt x="3399" y="362681"/>
                      <a:pt x="0" y="354476"/>
                      <a:pt x="0" y="345919"/>
                    </a:cubicBezTo>
                    <a:lnTo>
                      <a:pt x="0" y="32262"/>
                    </a:lnTo>
                    <a:cubicBezTo>
                      <a:pt x="0" y="23706"/>
                      <a:pt x="3399" y="15500"/>
                      <a:pt x="9449" y="9449"/>
                    </a:cubicBezTo>
                    <a:cubicBezTo>
                      <a:pt x="15500" y="3399"/>
                      <a:pt x="23706" y="0"/>
                      <a:pt x="32262" y="0"/>
                    </a:cubicBezTo>
                    <a:close/>
                  </a:path>
                </a:pathLst>
              </a:custGeom>
              <a:solidFill>
                <a:srgbClr val="004AAD"/>
              </a:solidFill>
            </p:spPr>
          </p:sp>
          <p:sp>
            <p:nvSpPr>
              <p:cNvPr id="14" name="TextBox 14"/>
              <p:cNvSpPr txBox="1"/>
              <p:nvPr/>
            </p:nvSpPr>
            <p:spPr>
              <a:xfrm>
                <a:off x="0" y="-19050"/>
                <a:ext cx="3223314" cy="397231"/>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2971801" y="970949"/>
              <a:ext cx="11811000" cy="911245"/>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1: GIỚI THIỆU ĐỀ TÀI</a:t>
              </a:r>
            </a:p>
          </p:txBody>
        </p:sp>
      </p:grpSp>
      <p:grpSp>
        <p:nvGrpSpPr>
          <p:cNvPr id="2" name="Group 1">
            <a:extLst>
              <a:ext uri="{FF2B5EF4-FFF2-40B4-BE49-F238E27FC236}">
                <a16:creationId xmlns:a16="http://schemas.microsoft.com/office/drawing/2014/main" id="{A891FB21-086E-48D8-A4B2-F13152145440}"/>
              </a:ext>
            </a:extLst>
          </p:cNvPr>
          <p:cNvGrpSpPr/>
          <p:nvPr/>
        </p:nvGrpSpPr>
        <p:grpSpPr>
          <a:xfrm>
            <a:off x="2139364" y="3325997"/>
            <a:ext cx="5932072" cy="2136661"/>
            <a:chOff x="1318110" y="4328309"/>
            <a:chExt cx="5932072" cy="2136661"/>
          </a:xfrm>
        </p:grpSpPr>
        <p:sp>
          <p:nvSpPr>
            <p:cNvPr id="17" name="TextBox 17"/>
            <p:cNvSpPr txBox="1"/>
            <p:nvPr/>
          </p:nvSpPr>
          <p:spPr>
            <a:xfrm>
              <a:off x="1371601" y="4328309"/>
              <a:ext cx="5186976" cy="536172"/>
            </a:xfrm>
            <a:prstGeom prst="rect">
              <a:avLst/>
            </a:prstGeom>
          </p:spPr>
          <p:txBody>
            <a:bodyPr wrap="square" lIns="0" tIns="0" rIns="0" bIns="0" rtlCol="0" anchor="t">
              <a:spAutoFit/>
            </a:bodyPr>
            <a:lstStyle/>
            <a:p>
              <a:pPr marL="561341" lvl="1" indent="-280670">
                <a:lnSpc>
                  <a:spcPct val="150000"/>
                </a:lnSpc>
                <a:spcBef>
                  <a:spcPts val="600"/>
                </a:spcBef>
                <a:spcAft>
                  <a:spcPts val="600"/>
                </a:spcAft>
                <a:buFont typeface="Arial"/>
                <a:buChar char="•"/>
              </a:pPr>
              <a:r>
                <a:rPr lang="en-US" sz="2600" b="1" dirty="0" err="1">
                  <a:latin typeface="Noto Sans Bold" panose="020B0604020202020204" charset="0"/>
                  <a:ea typeface="Noto Sans Bold" panose="020B0604020202020204" charset="0"/>
                </a:rPr>
                <a:t>Tính</a:t>
              </a:r>
              <a:r>
                <a:rPr lang="en-US" sz="2600" b="1" dirty="0">
                  <a:latin typeface="Noto Sans Bold" panose="020B0604020202020204" charset="0"/>
                  <a:ea typeface="Noto Sans Bold" panose="020B0604020202020204" charset="0"/>
                </a:rPr>
                <a:t> </a:t>
              </a:r>
              <a:r>
                <a:rPr lang="en-US" sz="2600" b="1" dirty="0" err="1">
                  <a:latin typeface="Noto Sans Bold" panose="020B0604020202020204" charset="0"/>
                  <a:ea typeface="Noto Sans Bold" panose="020B0604020202020204" charset="0"/>
                </a:rPr>
                <a:t>ứng</a:t>
              </a:r>
              <a:r>
                <a:rPr lang="en-US" sz="2600" b="1" dirty="0">
                  <a:latin typeface="Noto Sans Bold" panose="020B0604020202020204" charset="0"/>
                  <a:ea typeface="Noto Sans Bold" panose="020B0604020202020204" charset="0"/>
                </a:rPr>
                <a:t> </a:t>
              </a:r>
              <a:r>
                <a:rPr lang="en-US" sz="2600" b="1" dirty="0" err="1">
                  <a:latin typeface="Noto Sans Bold" panose="020B0604020202020204" charset="0"/>
                  <a:ea typeface="Noto Sans Bold" panose="020B0604020202020204" charset="0"/>
                </a:rPr>
                <a:t>dụng</a:t>
              </a:r>
              <a:r>
                <a:rPr lang="en-US" sz="2600" b="1" dirty="0">
                  <a:latin typeface="Noto Sans Bold" panose="020B0604020202020204" charset="0"/>
                  <a:ea typeface="Noto Sans Bold" panose="020B0604020202020204" charset="0"/>
                </a:rPr>
                <a:t> </a:t>
              </a:r>
              <a:r>
                <a:rPr lang="en-US" sz="2600" b="1" dirty="0" err="1">
                  <a:latin typeface="Noto Sans Bold" panose="020B0604020202020204" charset="0"/>
                  <a:ea typeface="Noto Sans Bold" panose="020B0604020202020204" charset="0"/>
                </a:rPr>
                <a:t>rộng</a:t>
              </a:r>
              <a:r>
                <a:rPr lang="en-US" sz="2600" b="1" dirty="0">
                  <a:latin typeface="Noto Sans Bold" panose="020B0604020202020204" charset="0"/>
                  <a:ea typeface="Noto Sans Bold" panose="020B0604020202020204" charset="0"/>
                </a:rPr>
                <a:t> </a:t>
              </a:r>
              <a:r>
                <a:rPr lang="en-US" sz="2600" b="1" dirty="0" err="1">
                  <a:latin typeface="Noto Sans Bold" panose="020B0604020202020204" charset="0"/>
                  <a:ea typeface="Noto Sans Bold" panose="020B0604020202020204" charset="0"/>
                </a:rPr>
                <a:t>rãi</a:t>
              </a:r>
              <a:endParaRPr lang="en-US" sz="2600" b="1" dirty="0">
                <a:latin typeface="Noto Sans Bold" panose="020B0604020202020204" charset="0"/>
                <a:ea typeface="Noto Sans Bold" panose="020B0604020202020204" charset="0"/>
              </a:endParaRPr>
            </a:p>
          </p:txBody>
        </p:sp>
        <p:sp>
          <p:nvSpPr>
            <p:cNvPr id="23" name="TextBox 17">
              <a:extLst>
                <a:ext uri="{FF2B5EF4-FFF2-40B4-BE49-F238E27FC236}">
                  <a16:creationId xmlns:a16="http://schemas.microsoft.com/office/drawing/2014/main" id="{C9643265-7944-1086-34CF-7942A6FF00EA}"/>
                </a:ext>
              </a:extLst>
            </p:cNvPr>
            <p:cNvSpPr txBox="1"/>
            <p:nvPr/>
          </p:nvSpPr>
          <p:spPr>
            <a:xfrm>
              <a:off x="1318110" y="5121977"/>
              <a:ext cx="5932072" cy="536172"/>
            </a:xfrm>
            <a:prstGeom prst="rect">
              <a:avLst/>
            </a:prstGeom>
          </p:spPr>
          <p:txBody>
            <a:bodyPr wrap="square" lIns="0" tIns="0" rIns="0" bIns="0" rtlCol="0" anchor="t">
              <a:spAutoFit/>
            </a:bodyPr>
            <a:lstStyle/>
            <a:p>
              <a:pPr marL="561341" lvl="1" indent="-280670">
                <a:lnSpc>
                  <a:spcPct val="150000"/>
                </a:lnSpc>
                <a:spcBef>
                  <a:spcPts val="600"/>
                </a:spcBef>
                <a:spcAft>
                  <a:spcPts val="600"/>
                </a:spcAft>
                <a:buFont typeface="Arial"/>
                <a:buChar char="•"/>
              </a:pPr>
              <a:r>
                <a:rPr lang="en-US" sz="2600" b="1" dirty="0">
                  <a:latin typeface="Noto Sans Bold" panose="020B0604020202020204" charset="0"/>
                  <a:ea typeface="Noto Sans Bold" panose="020B0604020202020204" charset="0"/>
                </a:rPr>
                <a:t>Nhu </a:t>
              </a:r>
              <a:r>
                <a:rPr lang="en-US" sz="2600" b="1" dirty="0" err="1">
                  <a:latin typeface="Noto Sans Bold" panose="020B0604020202020204" charset="0"/>
                  <a:ea typeface="Noto Sans Bold" panose="020B0604020202020204" charset="0"/>
                </a:rPr>
                <a:t>cầu</a:t>
              </a:r>
              <a:r>
                <a:rPr lang="en-US" sz="2600" b="1" dirty="0">
                  <a:latin typeface="Noto Sans Bold" panose="020B0604020202020204" charset="0"/>
                  <a:ea typeface="Noto Sans Bold" panose="020B0604020202020204" charset="0"/>
                </a:rPr>
                <a:t> </a:t>
              </a:r>
              <a:r>
                <a:rPr lang="en-US" sz="2600" b="1" dirty="0" err="1">
                  <a:latin typeface="Noto Sans Bold" panose="020B0604020202020204" charset="0"/>
                  <a:ea typeface="Noto Sans Bold" panose="020B0604020202020204" charset="0"/>
                </a:rPr>
                <a:t>học</a:t>
              </a:r>
              <a:r>
                <a:rPr lang="en-US" sz="2600" b="1" dirty="0">
                  <a:latin typeface="Noto Sans Bold" panose="020B0604020202020204" charset="0"/>
                  <a:ea typeface="Noto Sans Bold" panose="020B0604020202020204" charset="0"/>
                </a:rPr>
                <a:t> </a:t>
              </a:r>
              <a:r>
                <a:rPr lang="en-US" sz="2600" b="1" dirty="0" err="1">
                  <a:latin typeface="Noto Sans Bold" panose="020B0604020202020204" charset="0"/>
                  <a:ea typeface="Noto Sans Bold" panose="020B0604020202020204" charset="0"/>
                </a:rPr>
                <a:t>tập</a:t>
              </a:r>
              <a:r>
                <a:rPr lang="en-US" sz="2600" b="1" dirty="0">
                  <a:latin typeface="Noto Sans Bold" panose="020B0604020202020204" charset="0"/>
                  <a:ea typeface="Noto Sans Bold" panose="020B0604020202020204" charset="0"/>
                </a:rPr>
                <a:t> </a:t>
              </a:r>
              <a:r>
                <a:rPr lang="en-US" sz="2600" b="1" dirty="0" err="1">
                  <a:latin typeface="Noto Sans Bold" panose="020B0604020202020204" charset="0"/>
                  <a:ea typeface="Noto Sans Bold" panose="020B0604020202020204" charset="0"/>
                </a:rPr>
                <a:t>và</a:t>
              </a:r>
              <a:r>
                <a:rPr lang="en-US" sz="2600" b="1" dirty="0">
                  <a:latin typeface="Noto Sans Bold" panose="020B0604020202020204" charset="0"/>
                  <a:ea typeface="Noto Sans Bold" panose="020B0604020202020204" charset="0"/>
                </a:rPr>
                <a:t> </a:t>
              </a:r>
              <a:r>
                <a:rPr lang="en-US" sz="2600" b="1" dirty="0" err="1">
                  <a:latin typeface="Noto Sans Bold" panose="020B0604020202020204" charset="0"/>
                  <a:ea typeface="Noto Sans Bold" panose="020B0604020202020204" charset="0"/>
                </a:rPr>
                <a:t>áp</a:t>
              </a:r>
              <a:r>
                <a:rPr lang="en-US" sz="2600" b="1" dirty="0">
                  <a:latin typeface="Noto Sans Bold" panose="020B0604020202020204" charset="0"/>
                  <a:ea typeface="Noto Sans Bold" panose="020B0604020202020204" charset="0"/>
                </a:rPr>
                <a:t> </a:t>
              </a:r>
              <a:r>
                <a:rPr lang="en-US" sz="2600" b="1" dirty="0" err="1">
                  <a:latin typeface="Noto Sans Bold" panose="020B0604020202020204" charset="0"/>
                  <a:ea typeface="Noto Sans Bold" panose="020B0604020202020204" charset="0"/>
                </a:rPr>
                <a:t>dụng</a:t>
              </a:r>
              <a:endParaRPr lang="vi-VN" sz="2600" b="1" dirty="0">
                <a:latin typeface="Noto Sans Bold" panose="020B0604020202020204" charset="0"/>
                <a:ea typeface="Noto Sans Bold" panose="020B0604020202020204" charset="0"/>
              </a:endParaRPr>
            </a:p>
          </p:txBody>
        </p:sp>
        <p:sp>
          <p:nvSpPr>
            <p:cNvPr id="24" name="TextBox 17">
              <a:extLst>
                <a:ext uri="{FF2B5EF4-FFF2-40B4-BE49-F238E27FC236}">
                  <a16:creationId xmlns:a16="http://schemas.microsoft.com/office/drawing/2014/main" id="{56635560-FBC8-9FFE-5E55-20E610569BB5}"/>
                </a:ext>
              </a:extLst>
            </p:cNvPr>
            <p:cNvSpPr txBox="1"/>
            <p:nvPr/>
          </p:nvSpPr>
          <p:spPr>
            <a:xfrm>
              <a:off x="1354394" y="5928798"/>
              <a:ext cx="5204183" cy="536172"/>
            </a:xfrm>
            <a:prstGeom prst="rect">
              <a:avLst/>
            </a:prstGeom>
          </p:spPr>
          <p:txBody>
            <a:bodyPr wrap="square" lIns="0" tIns="0" rIns="0" bIns="0" rtlCol="0" anchor="t">
              <a:spAutoFit/>
            </a:bodyPr>
            <a:lstStyle/>
            <a:p>
              <a:pPr marL="561341" lvl="1" indent="-280670">
                <a:lnSpc>
                  <a:spcPct val="150000"/>
                </a:lnSpc>
                <a:spcBef>
                  <a:spcPts val="600"/>
                </a:spcBef>
                <a:spcAft>
                  <a:spcPts val="600"/>
                </a:spcAft>
                <a:buFont typeface="Arial"/>
                <a:buChar char="•"/>
              </a:pPr>
              <a:r>
                <a:rPr lang="en-US" sz="2600" b="1" dirty="0" err="1">
                  <a:solidFill>
                    <a:prstClr val="black"/>
                  </a:solidFill>
                  <a:latin typeface="Noto Sans Bold" panose="020B0604020202020204" charset="0"/>
                  <a:ea typeface="Noto Sans Bold" panose="020B0604020202020204" charset="0"/>
                </a:rPr>
                <a:t>Phát</a:t>
              </a:r>
              <a:r>
                <a:rPr lang="en-US" sz="2600" b="1" dirty="0">
                  <a:solidFill>
                    <a:prstClr val="black"/>
                  </a:solidFill>
                  <a:latin typeface="Noto Sans Bold" panose="020B0604020202020204" charset="0"/>
                  <a:ea typeface="Noto Sans Bold" panose="020B0604020202020204" charset="0"/>
                </a:rPr>
                <a:t> </a:t>
              </a:r>
              <a:r>
                <a:rPr lang="en-US" sz="2600" b="1" dirty="0" err="1">
                  <a:solidFill>
                    <a:prstClr val="black"/>
                  </a:solidFill>
                  <a:latin typeface="Noto Sans Bold" panose="020B0604020202020204" charset="0"/>
                  <a:ea typeface="Noto Sans Bold" panose="020B0604020202020204" charset="0"/>
                </a:rPr>
                <a:t>triển</a:t>
              </a:r>
              <a:r>
                <a:rPr lang="en-US" sz="2600" b="1" dirty="0">
                  <a:solidFill>
                    <a:prstClr val="black"/>
                  </a:solidFill>
                  <a:latin typeface="Noto Sans Bold" panose="020B0604020202020204" charset="0"/>
                  <a:ea typeface="Noto Sans Bold" panose="020B0604020202020204" charset="0"/>
                </a:rPr>
                <a:t> </a:t>
              </a:r>
              <a:r>
                <a:rPr lang="en-US" sz="2600" b="1" dirty="0" err="1">
                  <a:solidFill>
                    <a:prstClr val="black"/>
                  </a:solidFill>
                  <a:latin typeface="Noto Sans Bold" panose="020B0604020202020204" charset="0"/>
                  <a:ea typeface="Noto Sans Bold" panose="020B0604020202020204" charset="0"/>
                </a:rPr>
                <a:t>kỹ</a:t>
              </a:r>
              <a:r>
                <a:rPr lang="en-US" sz="2600" b="1" dirty="0">
                  <a:solidFill>
                    <a:prstClr val="black"/>
                  </a:solidFill>
                  <a:latin typeface="Noto Sans Bold" panose="020B0604020202020204" charset="0"/>
                  <a:ea typeface="Noto Sans Bold" panose="020B0604020202020204" charset="0"/>
                </a:rPr>
                <a:t> </a:t>
              </a:r>
              <a:r>
                <a:rPr lang="en-US" sz="2600" b="1" dirty="0" err="1">
                  <a:solidFill>
                    <a:prstClr val="black"/>
                  </a:solidFill>
                  <a:latin typeface="Noto Sans Bold" panose="020B0604020202020204" charset="0"/>
                  <a:ea typeface="Noto Sans Bold" panose="020B0604020202020204" charset="0"/>
                </a:rPr>
                <a:t>năng</a:t>
              </a:r>
              <a:r>
                <a:rPr lang="en-US" sz="2600" b="1" dirty="0">
                  <a:solidFill>
                    <a:prstClr val="black"/>
                  </a:solidFill>
                  <a:latin typeface="Noto Sans Bold" panose="020B0604020202020204" charset="0"/>
                  <a:ea typeface="Noto Sans Bold" panose="020B0604020202020204" charset="0"/>
                </a:rPr>
                <a:t> </a:t>
              </a:r>
              <a:r>
                <a:rPr lang="en-US" sz="2600" b="1" dirty="0" err="1">
                  <a:solidFill>
                    <a:prstClr val="black"/>
                  </a:solidFill>
                  <a:latin typeface="Noto Sans Bold" panose="020B0604020202020204" charset="0"/>
                  <a:ea typeface="Noto Sans Bold" panose="020B0604020202020204" charset="0"/>
                </a:rPr>
                <a:t>kỹ</a:t>
              </a:r>
              <a:r>
                <a:rPr lang="en-US" sz="2600" b="1" dirty="0">
                  <a:solidFill>
                    <a:prstClr val="black"/>
                  </a:solidFill>
                  <a:latin typeface="Noto Sans Bold" panose="020B0604020202020204" charset="0"/>
                  <a:ea typeface="Noto Sans Bold" panose="020B0604020202020204" charset="0"/>
                </a:rPr>
                <a:t> </a:t>
              </a:r>
              <a:r>
                <a:rPr lang="en-US" sz="2600" b="1" dirty="0" err="1">
                  <a:solidFill>
                    <a:prstClr val="black"/>
                  </a:solidFill>
                  <a:latin typeface="Noto Sans Bold" panose="020B0604020202020204" charset="0"/>
                  <a:ea typeface="Noto Sans Bold" panose="020B0604020202020204" charset="0"/>
                </a:rPr>
                <a:t>thuật</a:t>
              </a:r>
              <a:endParaRPr lang="en-US" sz="2600" b="1" dirty="0">
                <a:solidFill>
                  <a:srgbClr val="010101"/>
                </a:solidFill>
                <a:latin typeface="Noto Sans Bold" panose="020B0604020202020204" charset="0"/>
                <a:ea typeface="Noto Sans Bold" panose="020B0604020202020204" charset="0"/>
              </a:endParaRPr>
            </a:p>
          </p:txBody>
        </p:sp>
      </p:gr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12" name="Group 12"/>
          <p:cNvGrpSpPr/>
          <p:nvPr/>
        </p:nvGrpSpPr>
        <p:grpSpPr>
          <a:xfrm>
            <a:off x="9352827" y="2532501"/>
            <a:ext cx="16652421" cy="1665242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1">
              <a:gsLst>
                <a:gs pos="0">
                  <a:srgbClr val="CEEAF6">
                    <a:alpha val="100000"/>
                  </a:srgbClr>
                </a:gs>
                <a:gs pos="100000">
                  <a:srgbClr val="FFFFFF">
                    <a:alpha val="100000"/>
                  </a:srgbClr>
                </a:gs>
              </a:gsLst>
              <a:lin ang="5400000"/>
            </a:gradFill>
          </p:spPr>
        </p:sp>
      </p:grpSp>
      <p:grpSp>
        <p:nvGrpSpPr>
          <p:cNvPr id="15" name="Group 15"/>
          <p:cNvGrpSpPr/>
          <p:nvPr/>
        </p:nvGrpSpPr>
        <p:grpSpPr>
          <a:xfrm>
            <a:off x="3127820" y="414020"/>
            <a:ext cx="12660821" cy="1197854"/>
            <a:chOff x="0" y="0"/>
            <a:chExt cx="3334537" cy="360528"/>
          </a:xfrm>
        </p:grpSpPr>
        <p:sp>
          <p:nvSpPr>
            <p:cNvPr id="16" name="Freeform 16"/>
            <p:cNvSpPr/>
            <p:nvPr/>
          </p:nvSpPr>
          <p:spPr>
            <a:xfrm>
              <a:off x="0" y="0"/>
              <a:ext cx="3334537" cy="360528"/>
            </a:xfrm>
            <a:custGeom>
              <a:avLst/>
              <a:gdLst/>
              <a:ahLst/>
              <a:cxnLst/>
              <a:rect l="l" t="t" r="r" b="b"/>
              <a:pathLst>
                <a:path w="3334537" h="360528">
                  <a:moveTo>
                    <a:pt x="31186" y="0"/>
                  </a:moveTo>
                  <a:lnTo>
                    <a:pt x="3303351" y="0"/>
                  </a:lnTo>
                  <a:cubicBezTo>
                    <a:pt x="3311622" y="0"/>
                    <a:pt x="3319555" y="3286"/>
                    <a:pt x="3325403" y="9134"/>
                  </a:cubicBezTo>
                  <a:cubicBezTo>
                    <a:pt x="3331252" y="14983"/>
                    <a:pt x="3334537" y="22915"/>
                    <a:pt x="3334537" y="31186"/>
                  </a:cubicBezTo>
                  <a:lnTo>
                    <a:pt x="3334537" y="329342"/>
                  </a:lnTo>
                  <a:cubicBezTo>
                    <a:pt x="3334537" y="337613"/>
                    <a:pt x="3331252" y="345545"/>
                    <a:pt x="3325403" y="351394"/>
                  </a:cubicBezTo>
                  <a:cubicBezTo>
                    <a:pt x="3319555" y="357242"/>
                    <a:pt x="3311622" y="360528"/>
                    <a:pt x="3303351" y="360528"/>
                  </a:cubicBezTo>
                  <a:lnTo>
                    <a:pt x="31186" y="360528"/>
                  </a:lnTo>
                  <a:cubicBezTo>
                    <a:pt x="22915" y="360528"/>
                    <a:pt x="14983" y="357242"/>
                    <a:pt x="9134" y="351394"/>
                  </a:cubicBezTo>
                  <a:cubicBezTo>
                    <a:pt x="3286" y="345545"/>
                    <a:pt x="0" y="337613"/>
                    <a:pt x="0" y="329342"/>
                  </a:cubicBezTo>
                  <a:lnTo>
                    <a:pt x="0" y="31186"/>
                  </a:lnTo>
                  <a:cubicBezTo>
                    <a:pt x="0" y="22915"/>
                    <a:pt x="3286" y="14983"/>
                    <a:pt x="9134" y="9134"/>
                  </a:cubicBezTo>
                  <a:cubicBezTo>
                    <a:pt x="14983" y="3286"/>
                    <a:pt x="22915" y="0"/>
                    <a:pt x="31186" y="0"/>
                  </a:cubicBezTo>
                  <a:close/>
                </a:path>
              </a:pathLst>
            </a:custGeom>
            <a:solidFill>
              <a:srgbClr val="004AAD"/>
            </a:solidFill>
          </p:spPr>
        </p:sp>
        <p:sp>
          <p:nvSpPr>
            <p:cNvPr id="17" name="TextBox 17"/>
            <p:cNvSpPr txBox="1"/>
            <p:nvPr/>
          </p:nvSpPr>
          <p:spPr>
            <a:xfrm>
              <a:off x="0" y="-19050"/>
              <a:ext cx="3334537" cy="379578"/>
            </a:xfrm>
            <a:prstGeom prst="rect">
              <a:avLst/>
            </a:prstGeom>
          </p:spPr>
          <p:txBody>
            <a:bodyPr lIns="50800" tIns="50800" rIns="50800" bIns="50800" rtlCol="0" anchor="ctr"/>
            <a:lstStyle/>
            <a:p>
              <a:pPr algn="ctr">
                <a:lnSpc>
                  <a:spcPts val="2859"/>
                </a:lnSpc>
              </a:pPr>
              <a:endParaRPr/>
            </a:p>
          </p:txBody>
        </p:sp>
      </p:grpSp>
      <p:grpSp>
        <p:nvGrpSpPr>
          <p:cNvPr id="20" name="Group 19">
            <a:extLst>
              <a:ext uri="{FF2B5EF4-FFF2-40B4-BE49-F238E27FC236}">
                <a16:creationId xmlns:a16="http://schemas.microsoft.com/office/drawing/2014/main" id="{51CC6072-44DD-A4CF-C229-D6B73F2B6CE7}"/>
              </a:ext>
            </a:extLst>
          </p:cNvPr>
          <p:cNvGrpSpPr/>
          <p:nvPr/>
        </p:nvGrpSpPr>
        <p:grpSpPr>
          <a:xfrm>
            <a:off x="-457200" y="1714080"/>
            <a:ext cx="6019800" cy="1119734"/>
            <a:chOff x="1967593" y="3369839"/>
            <a:chExt cx="6474951" cy="1197854"/>
          </a:xfrm>
        </p:grpSpPr>
        <p:grpSp>
          <p:nvGrpSpPr>
            <p:cNvPr id="8" name="Group 8"/>
            <p:cNvGrpSpPr/>
            <p:nvPr/>
          </p:nvGrpSpPr>
          <p:grpSpPr>
            <a:xfrm>
              <a:off x="1967593" y="3369839"/>
              <a:ext cx="6474951" cy="1197854"/>
              <a:chOff x="0" y="-38100"/>
              <a:chExt cx="1734385" cy="315484"/>
            </a:xfrm>
          </p:grpSpPr>
          <p:sp>
            <p:nvSpPr>
              <p:cNvPr id="9" name="Freeform 9"/>
              <p:cNvSpPr/>
              <p:nvPr/>
            </p:nvSpPr>
            <p:spPr>
              <a:xfrm>
                <a:off x="159094" y="-3293"/>
                <a:ext cx="1575291" cy="277384"/>
              </a:xfrm>
              <a:custGeom>
                <a:avLst/>
                <a:gdLst/>
                <a:ahLst/>
                <a:cxnLst/>
                <a:rect l="l" t="t" r="r" b="b"/>
                <a:pathLst>
                  <a:path w="1575291" h="277384">
                    <a:moveTo>
                      <a:pt x="1372091" y="0"/>
                    </a:moveTo>
                    <a:cubicBezTo>
                      <a:pt x="1484315" y="0"/>
                      <a:pt x="1575291" y="62095"/>
                      <a:pt x="1575291" y="138692"/>
                    </a:cubicBezTo>
                    <a:cubicBezTo>
                      <a:pt x="1575291" y="215290"/>
                      <a:pt x="1484315" y="277384"/>
                      <a:pt x="1372091" y="277384"/>
                    </a:cubicBezTo>
                    <a:lnTo>
                      <a:pt x="203200" y="277384"/>
                    </a:lnTo>
                    <a:cubicBezTo>
                      <a:pt x="90976" y="277384"/>
                      <a:pt x="0" y="215290"/>
                      <a:pt x="0" y="138692"/>
                    </a:cubicBezTo>
                    <a:cubicBezTo>
                      <a:pt x="0" y="62095"/>
                      <a:pt x="90976" y="0"/>
                      <a:pt x="203200" y="0"/>
                    </a:cubicBezTo>
                    <a:close/>
                  </a:path>
                </a:pathLst>
              </a:custGeom>
              <a:solidFill>
                <a:srgbClr val="004AAD"/>
              </a:solidFill>
            </p:spPr>
          </p:sp>
          <p:sp>
            <p:nvSpPr>
              <p:cNvPr id="10" name="TextBox 10"/>
              <p:cNvSpPr txBox="1"/>
              <p:nvPr/>
            </p:nvSpPr>
            <p:spPr>
              <a:xfrm>
                <a:off x="0" y="-38100"/>
                <a:ext cx="1575291" cy="315484"/>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113643" y="3649595"/>
              <a:ext cx="4734959" cy="507500"/>
            </a:xfrm>
            <a:prstGeom prst="rect">
              <a:avLst/>
            </a:prstGeom>
          </p:spPr>
          <p:txBody>
            <a:bodyPr lIns="0" tIns="0" rIns="0" bIns="0" rtlCol="0" anchor="t">
              <a:spAutoFit/>
            </a:bodyPr>
            <a:lstStyle/>
            <a:p>
              <a:pPr algn="ctr">
                <a:lnSpc>
                  <a:spcPts val="4899"/>
                </a:lnSpc>
              </a:pPr>
              <a:r>
                <a:rPr lang="en-US" sz="3200" dirty="0">
                  <a:solidFill>
                    <a:srgbClr val="FFFFFF"/>
                  </a:solidFill>
                  <a:latin typeface="Noto Sans Bold"/>
                </a:rPr>
                <a:t>2. </a:t>
              </a:r>
              <a:r>
                <a:rPr lang="en-US" sz="3200" dirty="0" err="1">
                  <a:solidFill>
                    <a:srgbClr val="FFFFFF"/>
                  </a:solidFill>
                  <a:latin typeface="Noto Sans Bold"/>
                </a:rPr>
                <a:t>Mục</a:t>
              </a:r>
              <a:r>
                <a:rPr lang="en-US" sz="3200" dirty="0">
                  <a:solidFill>
                    <a:srgbClr val="FFFFFF"/>
                  </a:solidFill>
                  <a:latin typeface="Noto Sans Bold"/>
                </a:rPr>
                <a:t> </a:t>
              </a:r>
              <a:r>
                <a:rPr lang="en-US" sz="3200" dirty="0" err="1">
                  <a:solidFill>
                    <a:srgbClr val="FFFFFF"/>
                  </a:solidFill>
                  <a:latin typeface="Noto Sans Bold"/>
                </a:rPr>
                <a:t>tiêu</a:t>
              </a:r>
              <a:r>
                <a:rPr lang="en-US" sz="3200" dirty="0">
                  <a:solidFill>
                    <a:srgbClr val="FFFFFF"/>
                  </a:solidFill>
                  <a:latin typeface="Noto Sans Bold"/>
                </a:rPr>
                <a:t> </a:t>
              </a:r>
              <a:r>
                <a:rPr lang="en-US" sz="3200" dirty="0" err="1">
                  <a:solidFill>
                    <a:srgbClr val="FFFFFF"/>
                  </a:solidFill>
                  <a:latin typeface="Noto Sans Bold"/>
                </a:rPr>
                <a:t>của</a:t>
              </a:r>
              <a:r>
                <a:rPr lang="en-US" sz="3200" dirty="0">
                  <a:solidFill>
                    <a:srgbClr val="FFFFFF"/>
                  </a:solidFill>
                  <a:latin typeface="Noto Sans Bold"/>
                </a:rPr>
                <a:t> </a:t>
              </a:r>
              <a:r>
                <a:rPr lang="en-US" sz="3200" dirty="0" err="1">
                  <a:solidFill>
                    <a:srgbClr val="FFFFFF"/>
                  </a:solidFill>
                  <a:latin typeface="Noto Sans Bold"/>
                </a:rPr>
                <a:t>đề</a:t>
              </a:r>
              <a:r>
                <a:rPr lang="en-US" sz="3200" dirty="0">
                  <a:solidFill>
                    <a:srgbClr val="FFFFFF"/>
                  </a:solidFill>
                  <a:latin typeface="Noto Sans Bold"/>
                </a:rPr>
                <a:t> </a:t>
              </a:r>
              <a:r>
                <a:rPr lang="en-US" sz="3200" dirty="0" err="1">
                  <a:solidFill>
                    <a:srgbClr val="FFFFFF"/>
                  </a:solidFill>
                  <a:latin typeface="Noto Sans Bold"/>
                </a:rPr>
                <a:t>tài</a:t>
              </a:r>
              <a:endParaRPr lang="en-US" sz="3200" dirty="0">
                <a:solidFill>
                  <a:srgbClr val="FFFFFF"/>
                </a:solidFill>
                <a:latin typeface="Noto Sans Bold"/>
              </a:endParaRPr>
            </a:p>
          </p:txBody>
        </p:sp>
      </p:grpSp>
      <p:sp>
        <p:nvSpPr>
          <p:cNvPr id="19" name="TextBox 19"/>
          <p:cNvSpPr txBox="1"/>
          <p:nvPr/>
        </p:nvSpPr>
        <p:spPr>
          <a:xfrm>
            <a:off x="2372352" y="717060"/>
            <a:ext cx="14171755" cy="763202"/>
          </a:xfrm>
          <a:prstGeom prst="rect">
            <a:avLst/>
          </a:prstGeom>
        </p:spPr>
        <p:txBody>
          <a:bodyPr lIns="0" tIns="0" rIns="0" bIns="0" rtlCol="0" anchor="t">
            <a:spAutoFit/>
          </a:bodyPr>
          <a:lstStyle/>
          <a:p>
            <a:pPr algn="ctr">
              <a:lnSpc>
                <a:spcPts val="6252"/>
              </a:lnSpc>
            </a:pPr>
            <a:r>
              <a:rPr lang="en-US" sz="4400" spc="444" dirty="0">
                <a:solidFill>
                  <a:srgbClr val="FFFFFF"/>
                </a:solidFill>
                <a:latin typeface="Noto Sans Bold"/>
              </a:rPr>
              <a:t>CHƯƠNG 1: GIỚI THIỆU ĐỀ TÀI</a:t>
            </a:r>
          </a:p>
        </p:txBody>
      </p:sp>
      <p:grpSp>
        <p:nvGrpSpPr>
          <p:cNvPr id="23" name="Group 22">
            <a:extLst>
              <a:ext uri="{FF2B5EF4-FFF2-40B4-BE49-F238E27FC236}">
                <a16:creationId xmlns:a16="http://schemas.microsoft.com/office/drawing/2014/main" id="{81A8CEA7-D8DE-BECC-9536-73C9EC88D6C7}"/>
              </a:ext>
            </a:extLst>
          </p:cNvPr>
          <p:cNvGrpSpPr/>
          <p:nvPr/>
        </p:nvGrpSpPr>
        <p:grpSpPr>
          <a:xfrm>
            <a:off x="428504" y="3341486"/>
            <a:ext cx="9386456" cy="3937103"/>
            <a:chOff x="748144" y="3198127"/>
            <a:chExt cx="9386456" cy="3937103"/>
          </a:xfrm>
        </p:grpSpPr>
        <p:sp>
          <p:nvSpPr>
            <p:cNvPr id="21" name="TextBox 20">
              <a:extLst>
                <a:ext uri="{FF2B5EF4-FFF2-40B4-BE49-F238E27FC236}">
                  <a16:creationId xmlns:a16="http://schemas.microsoft.com/office/drawing/2014/main" id="{46101789-6513-BC5C-D9A7-82843B9943BE}"/>
                </a:ext>
              </a:extLst>
            </p:cNvPr>
            <p:cNvSpPr txBox="1"/>
            <p:nvPr/>
          </p:nvSpPr>
          <p:spPr>
            <a:xfrm>
              <a:off x="748144" y="4283351"/>
              <a:ext cx="9386456" cy="630429"/>
            </a:xfrm>
            <a:prstGeom prst="rect">
              <a:avLst/>
            </a:prstGeom>
            <a:noFill/>
          </p:spPr>
          <p:txBody>
            <a:bodyPr wrap="square" rtlCol="0">
              <a:spAutoFit/>
            </a:bodyPr>
            <a:lstStyle/>
            <a:p>
              <a:pPr marL="457200" indent="-457200" algn="just">
                <a:lnSpc>
                  <a:spcPct val="150000"/>
                </a:lnSpc>
                <a:spcBef>
                  <a:spcPts val="600"/>
                </a:spcBef>
                <a:spcAft>
                  <a:spcPts val="600"/>
                </a:spcAft>
                <a:buFont typeface="Wingdings" panose="05000000000000000000" pitchFamily="2" charset="2"/>
                <a:buChar char="ü"/>
              </a:pPr>
              <a:endParaRPr lang="en-US" sz="2600" b="1" dirty="0"/>
            </a:p>
          </p:txBody>
        </p:sp>
        <p:sp>
          <p:nvSpPr>
            <p:cNvPr id="22" name="TextBox 21">
              <a:extLst>
                <a:ext uri="{FF2B5EF4-FFF2-40B4-BE49-F238E27FC236}">
                  <a16:creationId xmlns:a16="http://schemas.microsoft.com/office/drawing/2014/main" id="{F51F0D7D-A29A-0E09-7EEB-3D93A052AF19}"/>
                </a:ext>
              </a:extLst>
            </p:cNvPr>
            <p:cNvSpPr txBox="1"/>
            <p:nvPr/>
          </p:nvSpPr>
          <p:spPr>
            <a:xfrm>
              <a:off x="1225140" y="3198127"/>
              <a:ext cx="8789990" cy="3937103"/>
            </a:xfrm>
            <a:prstGeom prst="rect">
              <a:avLst/>
            </a:prstGeom>
            <a:noFill/>
          </p:spPr>
          <p:txBody>
            <a:bodyPr wrap="square" rtlCol="0">
              <a:spAutoFit/>
            </a:bodyPr>
            <a:lstStyle/>
            <a:p>
              <a:pPr marL="457200" indent="-457200" algn="just">
                <a:lnSpc>
                  <a:spcPct val="150000"/>
                </a:lnSpc>
                <a:spcBef>
                  <a:spcPts val="600"/>
                </a:spcBef>
                <a:spcAft>
                  <a:spcPts val="600"/>
                </a:spcAft>
                <a:buFont typeface="Wingdings" panose="05000000000000000000" pitchFamily="2" charset="2"/>
                <a:buChar char="ü"/>
              </a:pPr>
              <a:r>
                <a:rPr lang="vi-VN" sz="2600" b="1" dirty="0">
                  <a:solidFill>
                    <a:srgbClr val="040506"/>
                  </a:solidFill>
                  <a:latin typeface="Noto Sans Bold"/>
                </a:rPr>
                <a:t>T</a:t>
              </a:r>
              <a:r>
                <a:rPr lang="en-US" sz="2600" b="1" dirty="0" err="1">
                  <a:solidFill>
                    <a:srgbClr val="040506"/>
                  </a:solidFill>
                  <a:latin typeface="Noto Sans Bold"/>
                </a:rPr>
                <a:t>hiết</a:t>
              </a:r>
              <a:r>
                <a:rPr lang="en-US" sz="2600" b="1" dirty="0">
                  <a:solidFill>
                    <a:srgbClr val="040506"/>
                  </a:solidFill>
                  <a:latin typeface="Noto Sans Bold"/>
                </a:rPr>
                <a:t> </a:t>
              </a:r>
              <a:r>
                <a:rPr lang="en-US" sz="2600" b="1" dirty="0" err="1">
                  <a:solidFill>
                    <a:srgbClr val="040506"/>
                  </a:solidFill>
                  <a:latin typeface="Noto Sans Bold"/>
                </a:rPr>
                <a:t>kế</a:t>
              </a:r>
              <a:r>
                <a:rPr lang="en-US" sz="2600" b="1" dirty="0">
                  <a:solidFill>
                    <a:srgbClr val="040506"/>
                  </a:solidFill>
                  <a:latin typeface="Noto Sans Bold"/>
                </a:rPr>
                <a:t> </a:t>
              </a:r>
              <a:r>
                <a:rPr lang="en-US" sz="2600" b="1" dirty="0" err="1">
                  <a:solidFill>
                    <a:srgbClr val="040506"/>
                  </a:solidFill>
                  <a:latin typeface="Noto Sans Bold"/>
                </a:rPr>
                <a:t>một</a:t>
              </a:r>
              <a:r>
                <a:rPr lang="en-US" sz="2600" b="1" dirty="0">
                  <a:solidFill>
                    <a:srgbClr val="040506"/>
                  </a:solidFill>
                  <a:latin typeface="Noto Sans Bold"/>
                </a:rPr>
                <a:t> </a:t>
              </a:r>
              <a:r>
                <a:rPr lang="en-US" sz="2600" b="1" dirty="0" err="1">
                  <a:solidFill>
                    <a:srgbClr val="040506"/>
                  </a:solidFill>
                  <a:latin typeface="Noto Sans Bold"/>
                </a:rPr>
                <a:t>mô</a:t>
              </a:r>
              <a:r>
                <a:rPr lang="en-US" sz="2600" b="1" dirty="0">
                  <a:solidFill>
                    <a:srgbClr val="040506"/>
                  </a:solidFill>
                  <a:latin typeface="Noto Sans Bold"/>
                </a:rPr>
                <a:t> </a:t>
              </a:r>
              <a:r>
                <a:rPr lang="en-US" sz="2600" b="1" dirty="0" err="1">
                  <a:solidFill>
                    <a:srgbClr val="040506"/>
                  </a:solidFill>
                  <a:latin typeface="Noto Sans Bold"/>
                </a:rPr>
                <a:t>hình</a:t>
              </a:r>
              <a:r>
                <a:rPr lang="en-US" sz="2600" b="1" dirty="0">
                  <a:solidFill>
                    <a:srgbClr val="040506"/>
                  </a:solidFill>
                  <a:latin typeface="Noto Sans Bold"/>
                </a:rPr>
                <a:t> </a:t>
              </a:r>
              <a:r>
                <a:rPr lang="en-US" sz="2600" b="1" dirty="0" err="1">
                  <a:solidFill>
                    <a:srgbClr val="040506"/>
                  </a:solidFill>
                  <a:latin typeface="Noto Sans Bold"/>
                </a:rPr>
                <a:t>mạng</a:t>
              </a:r>
              <a:r>
                <a:rPr lang="en-US" sz="2600" b="1" dirty="0">
                  <a:solidFill>
                    <a:srgbClr val="040506"/>
                  </a:solidFill>
                  <a:latin typeface="Noto Sans Bold"/>
                </a:rPr>
                <a:t> </a:t>
              </a:r>
              <a:r>
                <a:rPr lang="en-US" sz="2600" b="1" dirty="0" err="1">
                  <a:solidFill>
                    <a:srgbClr val="040506"/>
                  </a:solidFill>
                  <a:latin typeface="Noto Sans Bold"/>
                </a:rPr>
                <a:t>theo</a:t>
              </a:r>
              <a:r>
                <a:rPr lang="en-US" sz="2600" b="1" dirty="0">
                  <a:solidFill>
                    <a:srgbClr val="040506"/>
                  </a:solidFill>
                  <a:latin typeface="Noto Sans Bold"/>
                </a:rPr>
                <a:t> </a:t>
              </a:r>
              <a:r>
                <a:rPr lang="en-US" sz="2600" b="1" dirty="0" err="1">
                  <a:solidFill>
                    <a:srgbClr val="040506"/>
                  </a:solidFill>
                  <a:latin typeface="Noto Sans Bold"/>
                </a:rPr>
                <a:t>một</a:t>
              </a:r>
              <a:r>
                <a:rPr lang="en-US" sz="2600" b="1" dirty="0">
                  <a:solidFill>
                    <a:srgbClr val="040506"/>
                  </a:solidFill>
                  <a:latin typeface="Noto Sans Bold"/>
                </a:rPr>
                <a:t> </a:t>
              </a:r>
              <a:r>
                <a:rPr lang="en-US" sz="2600" b="1" dirty="0" err="1">
                  <a:solidFill>
                    <a:srgbClr val="040506"/>
                  </a:solidFill>
                  <a:latin typeface="Noto Sans Bold"/>
                </a:rPr>
                <a:t>cách</a:t>
              </a:r>
              <a:r>
                <a:rPr lang="en-US" sz="2600" b="1" dirty="0">
                  <a:solidFill>
                    <a:srgbClr val="040506"/>
                  </a:solidFill>
                  <a:latin typeface="Noto Sans Bold"/>
                </a:rPr>
                <a:t> </a:t>
              </a:r>
              <a:r>
                <a:rPr lang="en-US" sz="2600" b="1" dirty="0" err="1">
                  <a:solidFill>
                    <a:srgbClr val="040506"/>
                  </a:solidFill>
                  <a:latin typeface="Noto Sans Bold"/>
                </a:rPr>
                <a:t>tối</a:t>
              </a:r>
              <a:r>
                <a:rPr lang="en-US" sz="2600" b="1" dirty="0">
                  <a:solidFill>
                    <a:srgbClr val="040506"/>
                  </a:solidFill>
                  <a:latin typeface="Noto Sans Bold"/>
                </a:rPr>
                <a:t> </a:t>
              </a:r>
              <a:r>
                <a:rPr lang="en-US" sz="2600" b="1" dirty="0" err="1">
                  <a:solidFill>
                    <a:srgbClr val="040506"/>
                  </a:solidFill>
                  <a:latin typeface="Noto Sans Bold"/>
                </a:rPr>
                <a:t>ưu</a:t>
              </a:r>
              <a:r>
                <a:rPr lang="en-US" sz="2600" b="1" dirty="0">
                  <a:solidFill>
                    <a:srgbClr val="040506"/>
                  </a:solidFill>
                  <a:latin typeface="Noto Sans Bold"/>
                </a:rPr>
                <a:t>, </a:t>
              </a:r>
              <a:r>
                <a:rPr lang="en-US" sz="2600" b="1" dirty="0" err="1">
                  <a:solidFill>
                    <a:srgbClr val="040506"/>
                  </a:solidFill>
                  <a:latin typeface="Noto Sans Bold"/>
                </a:rPr>
                <a:t>đơn</a:t>
              </a:r>
              <a:r>
                <a:rPr lang="en-US" sz="2600" b="1" dirty="0">
                  <a:solidFill>
                    <a:srgbClr val="040506"/>
                  </a:solidFill>
                  <a:latin typeface="Noto Sans Bold"/>
                </a:rPr>
                <a:t> </a:t>
              </a:r>
              <a:r>
                <a:rPr lang="en-US" sz="2600" b="1" dirty="0" err="1">
                  <a:solidFill>
                    <a:srgbClr val="040506"/>
                  </a:solidFill>
                  <a:latin typeface="Noto Sans Bold"/>
                </a:rPr>
                <a:t>giản</a:t>
              </a:r>
              <a:r>
                <a:rPr lang="en-US" sz="2600" b="1" dirty="0">
                  <a:solidFill>
                    <a:srgbClr val="040506"/>
                  </a:solidFill>
                  <a:latin typeface="Noto Sans Bold"/>
                </a:rPr>
                <a:t> </a:t>
              </a:r>
              <a:r>
                <a:rPr lang="en-US" sz="2600" b="1" dirty="0" err="1">
                  <a:solidFill>
                    <a:srgbClr val="040506"/>
                  </a:solidFill>
                  <a:latin typeface="Noto Sans Bold"/>
                </a:rPr>
                <a:t>nhất</a:t>
              </a:r>
              <a:r>
                <a:rPr lang="en-US" sz="2600" b="1" dirty="0">
                  <a:solidFill>
                    <a:srgbClr val="040506"/>
                  </a:solidFill>
                  <a:latin typeface="Noto Sans Bold"/>
                </a:rPr>
                <a:t> </a:t>
              </a:r>
              <a:r>
                <a:rPr lang="en-US" sz="2600" b="1" dirty="0" err="1">
                  <a:solidFill>
                    <a:srgbClr val="040506"/>
                  </a:solidFill>
                  <a:latin typeface="Noto Sans Bold"/>
                </a:rPr>
                <a:t>cho</a:t>
              </a:r>
              <a:r>
                <a:rPr lang="en-US" sz="2600" b="1" dirty="0">
                  <a:solidFill>
                    <a:srgbClr val="040506"/>
                  </a:solidFill>
                  <a:latin typeface="Noto Sans Bold"/>
                </a:rPr>
                <a:t> </a:t>
              </a:r>
              <a:r>
                <a:rPr lang="en-US" sz="2600" b="1" dirty="0" err="1">
                  <a:solidFill>
                    <a:srgbClr val="040506"/>
                  </a:solidFill>
                  <a:latin typeface="Noto Sans Bold"/>
                </a:rPr>
                <a:t>trung</a:t>
              </a:r>
              <a:r>
                <a:rPr lang="en-US" sz="2600" b="1" dirty="0">
                  <a:solidFill>
                    <a:srgbClr val="040506"/>
                  </a:solidFill>
                  <a:latin typeface="Noto Sans Bold"/>
                </a:rPr>
                <a:t> </a:t>
              </a:r>
              <a:r>
                <a:rPr lang="en-US" sz="2600" b="1" dirty="0" err="1">
                  <a:solidFill>
                    <a:srgbClr val="040506"/>
                  </a:solidFill>
                  <a:latin typeface="Noto Sans Bold"/>
                </a:rPr>
                <a:t>tâm</a:t>
              </a:r>
              <a:r>
                <a:rPr lang="en-US" sz="2600" b="1" dirty="0">
                  <a:solidFill>
                    <a:srgbClr val="040506"/>
                  </a:solidFill>
                  <a:latin typeface="Noto Sans Bold"/>
                </a:rPr>
                <a:t> tin </a:t>
              </a:r>
              <a:r>
                <a:rPr lang="en-US" sz="2600" b="1" dirty="0" err="1">
                  <a:solidFill>
                    <a:srgbClr val="040506"/>
                  </a:solidFill>
                  <a:latin typeface="Noto Sans Bold"/>
                </a:rPr>
                <a:t>học</a:t>
              </a:r>
              <a:endParaRPr lang="vi-VN" sz="2600" b="1" dirty="0">
                <a:effectLst/>
                <a:latin typeface="Noto Sans Bold" panose="020B0604020202020204" charset="0"/>
                <a:ea typeface="Noto Sans Bold" panose="020B0604020202020204" charset="0"/>
              </a:endParaRPr>
            </a:p>
            <a:p>
              <a:pPr marL="457200" lvl="0" indent="-457200" algn="just">
                <a:lnSpc>
                  <a:spcPct val="150000"/>
                </a:lnSpc>
                <a:spcBef>
                  <a:spcPts val="600"/>
                </a:spcBef>
                <a:spcAft>
                  <a:spcPts val="600"/>
                </a:spcAft>
                <a:buFont typeface="Wingdings" panose="05000000000000000000" pitchFamily="2" charset="2"/>
                <a:buChar char="ü"/>
              </a:pPr>
              <a:r>
                <a:rPr lang="vi-VN" sz="2600" b="1" dirty="0">
                  <a:effectLst/>
                  <a:latin typeface="Noto Sans Bold" panose="020B0604020202020204" charset="0"/>
                  <a:ea typeface="Noto Sans Bold" panose="020B0604020202020204" charset="0"/>
                </a:rPr>
                <a:t>Tìm hiểu </a:t>
              </a:r>
              <a:r>
                <a:rPr lang="vi-VN" sz="2600" b="1" dirty="0">
                  <a:latin typeface="Noto Sans Bold" panose="020B0604020202020204" charset="0"/>
                  <a:ea typeface="Noto Sans Bold" panose="020B0604020202020204" charset="0"/>
                </a:rPr>
                <a:t>k</a:t>
              </a:r>
              <a:r>
                <a:rPr lang="vi-VN" sz="2600" b="1" dirty="0">
                  <a:effectLst/>
                  <a:latin typeface="Noto Sans Bold" panose="020B0604020202020204" charset="0"/>
                  <a:ea typeface="Noto Sans Bold" panose="020B0604020202020204" charset="0"/>
                </a:rPr>
                <a:t>iến thức về mạng máy tính, mô hình OSI,</a:t>
              </a:r>
              <a:r>
                <a:rPr lang="en-US" sz="2600" b="1" dirty="0">
                  <a:effectLst/>
                  <a:latin typeface="Noto Sans Bold" panose="020B0604020202020204" charset="0"/>
                  <a:ea typeface="Noto Sans Bold" panose="020B0604020202020204" charset="0"/>
                </a:rPr>
                <a:t> </a:t>
              </a:r>
              <a:r>
                <a:rPr lang="en-US" sz="2600" b="1" dirty="0" err="1">
                  <a:effectLst/>
                  <a:latin typeface="Noto Sans Bold" panose="020B0604020202020204" charset="0"/>
                  <a:ea typeface="Noto Sans Bold" panose="020B0604020202020204" charset="0"/>
                </a:rPr>
                <a:t>đặc</a:t>
              </a:r>
              <a:r>
                <a:rPr lang="en-US" sz="2600" b="1" dirty="0">
                  <a:effectLst/>
                  <a:latin typeface="Noto Sans Bold" panose="020B0604020202020204" charset="0"/>
                  <a:ea typeface="Noto Sans Bold" panose="020B0604020202020204" charset="0"/>
                </a:rPr>
                <a:t> </a:t>
              </a:r>
              <a:r>
                <a:rPr lang="en-US" sz="2600" b="1" dirty="0" err="1">
                  <a:effectLst/>
                  <a:latin typeface="Noto Sans Bold" panose="020B0604020202020204" charset="0"/>
                  <a:ea typeface="Noto Sans Bold" panose="020B0604020202020204" charset="0"/>
                </a:rPr>
                <a:t>biệt</a:t>
              </a:r>
              <a:r>
                <a:rPr lang="en-US" sz="2600" b="1" dirty="0">
                  <a:effectLst/>
                  <a:latin typeface="Noto Sans Bold" panose="020B0604020202020204" charset="0"/>
                  <a:ea typeface="Noto Sans Bold" panose="020B0604020202020204" charset="0"/>
                </a:rPr>
                <a:t> </a:t>
              </a:r>
              <a:r>
                <a:rPr lang="vi-VN" sz="2600" b="1" dirty="0">
                  <a:effectLst/>
                  <a:latin typeface="Noto Sans Bold" panose="020B0604020202020204" charset="0"/>
                  <a:ea typeface="Noto Sans Bold" panose="020B0604020202020204" charset="0"/>
                </a:rPr>
                <a:t>về mạng LAN</a:t>
              </a:r>
              <a:r>
                <a:rPr lang="en-US" sz="2600" b="1" dirty="0">
                  <a:effectLst/>
                  <a:latin typeface="Noto Sans Bold" panose="020B0604020202020204" charset="0"/>
                  <a:ea typeface="Noto Sans Bold" panose="020B0604020202020204" charset="0"/>
                </a:rPr>
                <a:t>.</a:t>
              </a:r>
            </a:p>
            <a:p>
              <a:pPr marL="457200" indent="-457200" algn="just">
                <a:lnSpc>
                  <a:spcPct val="150000"/>
                </a:lnSpc>
                <a:spcBef>
                  <a:spcPts val="600"/>
                </a:spcBef>
                <a:spcAft>
                  <a:spcPts val="600"/>
                </a:spcAft>
                <a:buFont typeface="Wingdings" panose="05000000000000000000" pitchFamily="2" charset="2"/>
                <a:buChar char="ü"/>
              </a:pPr>
              <a:r>
                <a:rPr lang="vi-VN" sz="2600" b="1" kern="0" dirty="0">
                  <a:effectLst/>
                  <a:latin typeface="Noto Sans Bold" panose="020B0604020202020204" charset="0"/>
                  <a:ea typeface="Noto Sans Bold" panose="020B0604020202020204" charset="0"/>
                </a:rPr>
                <a:t>Có được </a:t>
              </a:r>
              <a:r>
                <a:rPr lang="vi-VN" sz="2600" b="1" kern="0" dirty="0">
                  <a:latin typeface="Noto Sans Bold" panose="020B0604020202020204" charset="0"/>
                  <a:ea typeface="Noto Sans Bold" panose="020B0604020202020204" charset="0"/>
                </a:rPr>
                <a:t>p</a:t>
              </a:r>
              <a:r>
                <a:rPr lang="en-US" sz="2600" b="1" kern="0" dirty="0" err="1">
                  <a:effectLst/>
                  <a:latin typeface="Noto Sans Bold" panose="020B0604020202020204" charset="0"/>
                  <a:ea typeface="Noto Sans Bold" panose="020B0604020202020204" charset="0"/>
                </a:rPr>
                <a:t>hương</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pháp</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và</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kỹ</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năng</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thiết</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kế</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một</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hệ</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thống</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mạng</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cục</a:t>
              </a:r>
              <a:r>
                <a:rPr lang="en-US" sz="2600" b="1" kern="0" dirty="0">
                  <a:effectLst/>
                  <a:latin typeface="Noto Sans Bold" panose="020B0604020202020204" charset="0"/>
                  <a:ea typeface="Noto Sans Bold" panose="020B0604020202020204" charset="0"/>
                </a:rPr>
                <a:t> </a:t>
              </a:r>
              <a:r>
                <a:rPr lang="en-US" sz="2600" b="1" kern="0" dirty="0" err="1">
                  <a:effectLst/>
                  <a:latin typeface="Noto Sans Bold" panose="020B0604020202020204" charset="0"/>
                  <a:ea typeface="Noto Sans Bold" panose="020B0604020202020204" charset="0"/>
                </a:rPr>
                <a:t>bộ</a:t>
              </a:r>
              <a:r>
                <a:rPr lang="en-US" sz="2600" b="1" kern="0" dirty="0">
                  <a:effectLst/>
                  <a:latin typeface="Noto Sans Bold" panose="020B0604020202020204" charset="0"/>
                  <a:ea typeface="Noto Sans Bold" panose="020B0604020202020204" charset="0"/>
                </a:rPr>
                <a:t>.</a:t>
              </a:r>
              <a:endParaRPr lang="en-US" sz="2600" b="1" dirty="0">
                <a:latin typeface="Noto Sans Bold" panose="020B0604020202020204" charset="0"/>
                <a:ea typeface="Noto Sans Bold" panose="020B0604020202020204" charset="0"/>
              </a:endParaRPr>
            </a:p>
          </p:txBody>
        </p:sp>
      </p:grpSp>
      <p:pic>
        <p:nvPicPr>
          <p:cNvPr id="3" name="Picture 2">
            <a:extLst>
              <a:ext uri="{FF2B5EF4-FFF2-40B4-BE49-F238E27FC236}">
                <a16:creationId xmlns:a16="http://schemas.microsoft.com/office/drawing/2014/main" id="{9FAB3646-CD49-9C49-5365-62F754A5A5E0}"/>
              </a:ext>
            </a:extLst>
          </p:cNvPr>
          <p:cNvPicPr>
            <a:picLocks noChangeAspect="1"/>
          </p:cNvPicPr>
          <p:nvPr/>
        </p:nvPicPr>
        <p:blipFill>
          <a:blip r:embed="rId2"/>
          <a:stretch>
            <a:fillRect/>
          </a:stretch>
        </p:blipFill>
        <p:spPr>
          <a:xfrm>
            <a:off x="10277092" y="4838700"/>
            <a:ext cx="7829866" cy="49001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EEAF6">
                <a:alpha val="100000"/>
              </a:srgbClr>
            </a:gs>
            <a:gs pos="100000">
              <a:srgbClr val="FFFFFF">
                <a:alpha val="100000"/>
              </a:srgbClr>
            </a:gs>
          </a:gsLst>
          <a:lin ang="5400000"/>
        </a:gra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A19CD60-82D7-133C-108C-B81BAD842B76}"/>
              </a:ext>
            </a:extLst>
          </p:cNvPr>
          <p:cNvGrpSpPr/>
          <p:nvPr/>
        </p:nvGrpSpPr>
        <p:grpSpPr>
          <a:xfrm>
            <a:off x="-9322008" y="945180"/>
            <a:ext cx="16219029" cy="1338342"/>
            <a:chOff x="-10817182" y="1413696"/>
            <a:chExt cx="18665779" cy="1698270"/>
          </a:xfrm>
        </p:grpSpPr>
        <p:grpSp>
          <p:nvGrpSpPr>
            <p:cNvPr id="2" name="Group 2"/>
            <p:cNvGrpSpPr/>
            <p:nvPr/>
          </p:nvGrpSpPr>
          <p:grpSpPr>
            <a:xfrm>
              <a:off x="-10817182" y="1413696"/>
              <a:ext cx="18665779" cy="1698270"/>
              <a:chOff x="0" y="-19050"/>
              <a:chExt cx="1809235" cy="164610"/>
            </a:xfrm>
          </p:grpSpPr>
          <p:sp>
            <p:nvSpPr>
              <p:cNvPr id="3" name="Freeform 3"/>
              <p:cNvSpPr/>
              <p:nvPr/>
            </p:nvSpPr>
            <p:spPr>
              <a:xfrm>
                <a:off x="0" y="15981"/>
                <a:ext cx="1809235" cy="129579"/>
              </a:xfrm>
              <a:custGeom>
                <a:avLst/>
                <a:gdLst/>
                <a:ahLst/>
                <a:cxnLst/>
                <a:rect l="l" t="t" r="r" b="b"/>
                <a:pathLst>
                  <a:path w="1876002" h="141867">
                    <a:moveTo>
                      <a:pt x="1672802" y="0"/>
                    </a:moveTo>
                    <a:lnTo>
                      <a:pt x="0" y="0"/>
                    </a:lnTo>
                    <a:lnTo>
                      <a:pt x="203200" y="141867"/>
                    </a:lnTo>
                    <a:lnTo>
                      <a:pt x="1876002" y="141867"/>
                    </a:lnTo>
                    <a:lnTo>
                      <a:pt x="1672802" y="0"/>
                    </a:lnTo>
                    <a:close/>
                  </a:path>
                </a:pathLst>
              </a:custGeom>
              <a:solidFill>
                <a:srgbClr val="004AAD"/>
              </a:solidFill>
              <a:ln cap="sq">
                <a:noFill/>
                <a:prstDash val="solid"/>
                <a:miter/>
              </a:ln>
            </p:spPr>
          </p:sp>
          <p:sp>
            <p:nvSpPr>
              <p:cNvPr id="4" name="TextBox 4"/>
              <p:cNvSpPr txBox="1"/>
              <p:nvPr/>
            </p:nvSpPr>
            <p:spPr>
              <a:xfrm>
                <a:off x="101600" y="-19050"/>
                <a:ext cx="1672802" cy="1609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23" name="Group 23"/>
            <p:cNvGrpSpPr/>
            <p:nvPr/>
          </p:nvGrpSpPr>
          <p:grpSpPr>
            <a:xfrm>
              <a:off x="-155506" y="2774400"/>
              <a:ext cx="5689104" cy="299466"/>
              <a:chOff x="0" y="-19050"/>
              <a:chExt cx="4519796" cy="237915"/>
            </a:xfrm>
          </p:grpSpPr>
          <p:sp>
            <p:nvSpPr>
              <p:cNvPr id="24" name="Freeform 24"/>
              <p:cNvSpPr/>
              <p:nvPr/>
            </p:nvSpPr>
            <p:spPr>
              <a:xfrm>
                <a:off x="0" y="42240"/>
                <a:ext cx="4519796" cy="17662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261310"/>
              </a:solidFill>
              <a:ln cap="sq">
                <a:noFill/>
                <a:prstDash val="solid"/>
                <a:miter/>
              </a:ln>
            </p:spPr>
          </p:sp>
          <p:sp>
            <p:nvSpPr>
              <p:cNvPr id="25" name="TextBox 25"/>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6" name="AutoShape 26"/>
            <p:cNvSpPr/>
            <p:nvPr/>
          </p:nvSpPr>
          <p:spPr>
            <a:xfrm flipV="1">
              <a:off x="-1175736" y="1729418"/>
              <a:ext cx="7040484" cy="19050"/>
            </a:xfrm>
            <a:prstGeom prst="line">
              <a:avLst/>
            </a:prstGeom>
            <a:ln w="38100" cap="flat">
              <a:solidFill>
                <a:srgbClr val="000000"/>
              </a:solidFill>
              <a:prstDash val="solid"/>
              <a:headEnd type="none" w="sm" len="sm"/>
              <a:tailEnd type="none" w="sm" len="sm"/>
            </a:ln>
          </p:spPr>
        </p:sp>
        <p:sp>
          <p:nvSpPr>
            <p:cNvPr id="31" name="TextBox 31"/>
            <p:cNvSpPr txBox="1"/>
            <p:nvPr/>
          </p:nvSpPr>
          <p:spPr>
            <a:xfrm>
              <a:off x="163150" y="2064188"/>
              <a:ext cx="5689104" cy="703075"/>
            </a:xfrm>
            <a:prstGeom prst="rect">
              <a:avLst/>
            </a:prstGeom>
          </p:spPr>
          <p:txBody>
            <a:bodyPr wrap="square" lIns="0" tIns="0" rIns="0" bIns="0" rtlCol="0" anchor="t">
              <a:spAutoFit/>
            </a:bodyPr>
            <a:lstStyle/>
            <a:p>
              <a:pPr algn="ctr">
                <a:lnSpc>
                  <a:spcPts val="4899"/>
                </a:lnSpc>
              </a:pPr>
              <a:r>
                <a:rPr lang="vi-VN" sz="3499" dirty="0">
                  <a:solidFill>
                    <a:srgbClr val="FFFFFF"/>
                  </a:solidFill>
                  <a:latin typeface="Noto Sans Bold"/>
                </a:rPr>
                <a:t>1</a:t>
              </a:r>
              <a:r>
                <a:rPr lang="en-US" sz="3499" dirty="0">
                  <a:solidFill>
                    <a:srgbClr val="FFFFFF"/>
                  </a:solidFill>
                  <a:latin typeface="Noto Sans Bold"/>
                </a:rPr>
                <a:t>. </a:t>
              </a:r>
              <a:r>
                <a:rPr lang="en-US" sz="3200" dirty="0" err="1">
                  <a:solidFill>
                    <a:srgbClr val="FFFFFF"/>
                  </a:solidFill>
                  <a:latin typeface="Noto Sans Bold"/>
                </a:rPr>
                <a:t>Yêu</a:t>
              </a:r>
              <a:r>
                <a:rPr lang="en-US" sz="3200" dirty="0">
                  <a:solidFill>
                    <a:srgbClr val="FFFFFF"/>
                  </a:solidFill>
                  <a:latin typeface="Noto Sans Bold"/>
                </a:rPr>
                <a:t> </a:t>
              </a:r>
              <a:r>
                <a:rPr lang="en-US" sz="3200" dirty="0" err="1">
                  <a:solidFill>
                    <a:srgbClr val="FFFFFF"/>
                  </a:solidFill>
                  <a:latin typeface="Noto Sans Bold"/>
                </a:rPr>
                <a:t>cầu</a:t>
              </a:r>
              <a:r>
                <a:rPr lang="en-US" sz="3200" dirty="0">
                  <a:solidFill>
                    <a:srgbClr val="FFFFFF"/>
                  </a:solidFill>
                  <a:latin typeface="Noto Sans Bold"/>
                </a:rPr>
                <a:t> </a:t>
              </a:r>
              <a:r>
                <a:rPr lang="vi-VN" sz="3200" dirty="0">
                  <a:solidFill>
                    <a:srgbClr val="FFFFFF"/>
                  </a:solidFill>
                  <a:latin typeface="Noto Sans Bold"/>
                </a:rPr>
                <a:t>chức năng</a:t>
              </a:r>
              <a:endParaRPr lang="en-US" sz="3200" dirty="0">
                <a:solidFill>
                  <a:srgbClr val="FFFFFF"/>
                </a:solidFill>
                <a:latin typeface="Noto Sans Bold"/>
              </a:endParaRPr>
            </a:p>
          </p:txBody>
        </p:sp>
      </p:grpSp>
      <p:grpSp>
        <p:nvGrpSpPr>
          <p:cNvPr id="37" name="Group 36">
            <a:extLst>
              <a:ext uri="{FF2B5EF4-FFF2-40B4-BE49-F238E27FC236}">
                <a16:creationId xmlns:a16="http://schemas.microsoft.com/office/drawing/2014/main" id="{C1220D24-1781-97BA-BBCD-BE1A648F7E1E}"/>
              </a:ext>
            </a:extLst>
          </p:cNvPr>
          <p:cNvGrpSpPr/>
          <p:nvPr/>
        </p:nvGrpSpPr>
        <p:grpSpPr>
          <a:xfrm>
            <a:off x="3789999" y="-169320"/>
            <a:ext cx="17517427" cy="1338341"/>
            <a:chOff x="3789999" y="-169320"/>
            <a:chExt cx="17517427" cy="1681296"/>
          </a:xfrm>
        </p:grpSpPr>
        <p:grpSp>
          <p:nvGrpSpPr>
            <p:cNvPr id="32" name="Group 32"/>
            <p:cNvGrpSpPr/>
            <p:nvPr/>
          </p:nvGrpSpPr>
          <p:grpSpPr>
            <a:xfrm>
              <a:off x="3789999" y="-169320"/>
              <a:ext cx="17517427" cy="1681296"/>
              <a:chOff x="0" y="0"/>
              <a:chExt cx="3446892" cy="330827"/>
            </a:xfrm>
          </p:grpSpPr>
          <p:sp>
            <p:nvSpPr>
              <p:cNvPr id="33" name="Freeform 33"/>
              <p:cNvSpPr/>
              <p:nvPr/>
            </p:nvSpPr>
            <p:spPr>
              <a:xfrm>
                <a:off x="0" y="0"/>
                <a:ext cx="3446892" cy="330827"/>
              </a:xfrm>
              <a:custGeom>
                <a:avLst/>
                <a:gdLst/>
                <a:ahLst/>
                <a:cxnLst/>
                <a:rect l="l" t="t" r="r" b="b"/>
                <a:pathLst>
                  <a:path w="3446892" h="330827">
                    <a:moveTo>
                      <a:pt x="3243692" y="0"/>
                    </a:moveTo>
                    <a:lnTo>
                      <a:pt x="0" y="0"/>
                    </a:lnTo>
                    <a:lnTo>
                      <a:pt x="203200" y="330827"/>
                    </a:lnTo>
                    <a:lnTo>
                      <a:pt x="3446892" y="330827"/>
                    </a:lnTo>
                    <a:lnTo>
                      <a:pt x="3243692" y="0"/>
                    </a:lnTo>
                    <a:close/>
                  </a:path>
                </a:pathLst>
              </a:custGeom>
              <a:solidFill>
                <a:srgbClr val="004AAD"/>
              </a:solidFill>
              <a:ln cap="sq">
                <a:noFill/>
                <a:prstDash val="solid"/>
                <a:miter/>
              </a:ln>
            </p:spPr>
          </p:sp>
          <p:sp>
            <p:nvSpPr>
              <p:cNvPr id="34" name="TextBox 34"/>
              <p:cNvSpPr txBox="1"/>
              <p:nvPr/>
            </p:nvSpPr>
            <p:spPr>
              <a:xfrm>
                <a:off x="101600" y="-19050"/>
                <a:ext cx="3243692" cy="34987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5" name="TextBox 35"/>
            <p:cNvSpPr txBox="1"/>
            <p:nvPr/>
          </p:nvSpPr>
          <p:spPr>
            <a:xfrm>
              <a:off x="5901095" y="321351"/>
              <a:ext cx="11619302" cy="740844"/>
            </a:xfrm>
            <a:prstGeom prst="rect">
              <a:avLst/>
            </a:prstGeom>
          </p:spPr>
          <p:txBody>
            <a:bodyPr lIns="0" tIns="0" rIns="0" bIns="0" rtlCol="0" anchor="t">
              <a:spAutoFit/>
            </a:bodyPr>
            <a:lstStyle/>
            <a:p>
              <a:pPr algn="ctr">
                <a:lnSpc>
                  <a:spcPts val="6300"/>
                </a:lnSpc>
              </a:pPr>
              <a:r>
                <a:rPr lang="en-US" sz="4400" dirty="0">
                  <a:solidFill>
                    <a:srgbClr val="FFFFFF"/>
                  </a:solidFill>
                  <a:latin typeface="Muli Bold"/>
                </a:rPr>
                <a:t>CHƯƠNG 2: PHÂN TÍCH YÊU CẦU ĐƠN VỊ</a:t>
              </a:r>
            </a:p>
          </p:txBody>
        </p:sp>
      </p:grpSp>
      <p:sp>
        <p:nvSpPr>
          <p:cNvPr id="38" name="TextBox 37">
            <a:extLst>
              <a:ext uri="{FF2B5EF4-FFF2-40B4-BE49-F238E27FC236}">
                <a16:creationId xmlns:a16="http://schemas.microsoft.com/office/drawing/2014/main" id="{5C94DB3C-A7AC-042A-888B-46EDBC1D8A95}"/>
              </a:ext>
            </a:extLst>
          </p:cNvPr>
          <p:cNvSpPr txBox="1"/>
          <p:nvPr/>
        </p:nvSpPr>
        <p:spPr>
          <a:xfrm>
            <a:off x="1600200" y="3677788"/>
            <a:ext cx="11277600" cy="2890663"/>
          </a:xfrm>
          <a:prstGeom prst="rect">
            <a:avLst/>
          </a:prstGeom>
          <a:noFill/>
        </p:spPr>
        <p:txBody>
          <a:bodyPr wrap="square" rtlCol="0">
            <a:spAutoFit/>
          </a:bodyPr>
          <a:lstStyle/>
          <a:p>
            <a:pPr>
              <a:lnSpc>
                <a:spcPct val="150000"/>
              </a:lnSpc>
              <a:spcBef>
                <a:spcPts val="600"/>
              </a:spcBef>
              <a:spcAft>
                <a:spcPts val="600"/>
              </a:spcAft>
            </a:pPr>
            <a:r>
              <a:rPr lang="vi-VN" sz="2600" dirty="0">
                <a:latin typeface="Noto Sans Bold" panose="020B0604020202020204" charset="0"/>
                <a:ea typeface="Noto Sans Bold" panose="020B0604020202020204" charset="0"/>
                <a:sym typeface="Wingdings" panose="05000000000000000000" pitchFamily="2" charset="2"/>
              </a:rPr>
              <a:t> </a:t>
            </a:r>
            <a:r>
              <a:rPr lang="vi-VN" sz="2600" dirty="0">
                <a:latin typeface="Noto Sans Bold" panose="020B0604020202020204" charset="0"/>
                <a:ea typeface="Noto Sans Bold" panose="020B0604020202020204" charset="0"/>
              </a:rPr>
              <a:t>Đáp ứng những nhu cầu cơ bản của trung tâm tin học:</a:t>
            </a:r>
          </a:p>
          <a:p>
            <a:pPr marL="457200" indent="-457200">
              <a:lnSpc>
                <a:spcPct val="150000"/>
              </a:lnSpc>
              <a:spcBef>
                <a:spcPts val="600"/>
              </a:spcBef>
              <a:spcAft>
                <a:spcPts val="600"/>
              </a:spcAft>
              <a:buFont typeface="Wingdings" panose="05000000000000000000" pitchFamily="2" charset="2"/>
              <a:buChar char="ü"/>
            </a:pPr>
            <a:r>
              <a:rPr lang="vi-VN" sz="2600" dirty="0">
                <a:latin typeface="Noto Sans Bold" panose="020B0604020202020204" charset="0"/>
                <a:ea typeface="Noto Sans Bold" panose="020B0604020202020204" charset="0"/>
              </a:rPr>
              <a:t>Chi phí đầu tư</a:t>
            </a:r>
          </a:p>
          <a:p>
            <a:pPr marL="457200" indent="-457200">
              <a:lnSpc>
                <a:spcPct val="150000"/>
              </a:lnSpc>
              <a:spcBef>
                <a:spcPts val="600"/>
              </a:spcBef>
              <a:spcAft>
                <a:spcPts val="600"/>
              </a:spcAft>
              <a:buFont typeface="Wingdings" panose="05000000000000000000" pitchFamily="2" charset="2"/>
              <a:buChar char="ü"/>
            </a:pPr>
            <a:r>
              <a:rPr lang="vi-VN" sz="2600" dirty="0">
                <a:latin typeface="Noto Sans Bold" panose="020B0604020202020204" charset="0"/>
                <a:ea typeface="Noto Sans Bold" panose="020B0604020202020204" charset="0"/>
              </a:rPr>
              <a:t>Công nghệ, kỹ thuật</a:t>
            </a:r>
          </a:p>
          <a:p>
            <a:pPr marL="457200" indent="-457200">
              <a:lnSpc>
                <a:spcPct val="150000"/>
              </a:lnSpc>
              <a:spcBef>
                <a:spcPts val="600"/>
              </a:spcBef>
              <a:spcAft>
                <a:spcPts val="600"/>
              </a:spcAft>
              <a:buFont typeface="Wingdings" panose="05000000000000000000" pitchFamily="2" charset="2"/>
              <a:buChar char="ü"/>
            </a:pPr>
            <a:r>
              <a:rPr lang="vi-VN" sz="2600" dirty="0">
                <a:latin typeface="Noto Sans Bold" panose="020B0604020202020204" charset="0"/>
                <a:ea typeface="Noto Sans Bold" panose="020B0604020202020204" charset="0"/>
              </a:rPr>
              <a:t>Nhu cầu giảng dạy và học tập </a:t>
            </a:r>
            <a:endParaRPr lang="en-US" sz="2600" dirty="0">
              <a:latin typeface="Noto Sans Bold" panose="020B0604020202020204" charset="0"/>
              <a:ea typeface="Noto Sans Bold" panose="020B0604020202020204" charset="0"/>
            </a:endParaRPr>
          </a:p>
        </p:txBody>
      </p:sp>
      <p:pic>
        <p:nvPicPr>
          <p:cNvPr id="39" name="Picture 38">
            <a:extLst>
              <a:ext uri="{FF2B5EF4-FFF2-40B4-BE49-F238E27FC236}">
                <a16:creationId xmlns:a16="http://schemas.microsoft.com/office/drawing/2014/main" id="{00018A70-2B1E-A258-CFB2-877FB40FA5AD}"/>
              </a:ext>
            </a:extLst>
          </p:cNvPr>
          <p:cNvPicPr>
            <a:picLocks noChangeAspect="1"/>
          </p:cNvPicPr>
          <p:nvPr/>
        </p:nvPicPr>
        <p:blipFill>
          <a:blip r:embed="rId2"/>
          <a:stretch>
            <a:fillRect/>
          </a:stretch>
        </p:blipFill>
        <p:spPr>
          <a:xfrm>
            <a:off x="11710746" y="3677788"/>
            <a:ext cx="6572058" cy="6572058"/>
          </a:xfrm>
          <a:prstGeom prst="rect">
            <a:avLst/>
          </a:prstGeom>
        </p:spPr>
      </p:pic>
    </p:spTree>
    <p:extLst>
      <p:ext uri="{BB962C8B-B14F-4D97-AF65-F5344CB8AC3E}">
        <p14:creationId xmlns:p14="http://schemas.microsoft.com/office/powerpoint/2010/main" val="2444634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EEAF6">
                <a:alpha val="100000"/>
              </a:srgbClr>
            </a:gs>
            <a:gs pos="100000">
              <a:srgbClr val="FFFFFF">
                <a:alpha val="100000"/>
              </a:srgbClr>
            </a:gs>
          </a:gsLst>
          <a:lin ang="5400000"/>
        </a:gradFill>
        <a:effectLst/>
      </p:bgPr>
    </p:bg>
    <p:spTree>
      <p:nvGrpSpPr>
        <p:cNvPr id="1" name=""/>
        <p:cNvGrpSpPr/>
        <p:nvPr/>
      </p:nvGrpSpPr>
      <p:grpSpPr>
        <a:xfrm>
          <a:off x="0" y="0"/>
          <a:ext cx="0" cy="0"/>
          <a:chOff x="0" y="0"/>
          <a:chExt cx="0" cy="0"/>
        </a:xfrm>
      </p:grpSpPr>
      <p:sp>
        <p:nvSpPr>
          <p:cNvPr id="5" name="TextBox 5"/>
          <p:cNvSpPr txBox="1"/>
          <p:nvPr/>
        </p:nvSpPr>
        <p:spPr>
          <a:xfrm>
            <a:off x="1254933" y="3384559"/>
            <a:ext cx="10217577" cy="4577407"/>
          </a:xfrm>
          <a:prstGeom prst="rect">
            <a:avLst/>
          </a:prstGeom>
        </p:spPr>
        <p:txBody>
          <a:bodyPr wrap="square" lIns="0" tIns="0" rIns="0" bIns="0" rtlCol="0" anchor="t">
            <a:spAutoFit/>
          </a:bodyPr>
          <a:lstStyle/>
          <a:p>
            <a:pPr marL="457200" indent="-457200">
              <a:lnSpc>
                <a:spcPct val="150000"/>
              </a:lnSpc>
              <a:spcBef>
                <a:spcPts val="600"/>
              </a:spcBef>
              <a:spcAft>
                <a:spcPts val="600"/>
              </a:spcAft>
              <a:buFont typeface="Wingdings" panose="05000000000000000000" pitchFamily="2" charset="2"/>
              <a:buChar char="Ø"/>
            </a:pPr>
            <a:r>
              <a:rPr lang="en-US" sz="2799" spc="274" dirty="0">
                <a:solidFill>
                  <a:srgbClr val="231F20"/>
                </a:solidFill>
                <a:latin typeface="Noto Sans Bold"/>
              </a:rPr>
              <a:t>5 </a:t>
            </a:r>
            <a:r>
              <a:rPr lang="en-US" sz="2799" spc="274" dirty="0" err="1">
                <a:solidFill>
                  <a:srgbClr val="231F20"/>
                </a:solidFill>
                <a:latin typeface="Noto Sans Bold"/>
              </a:rPr>
              <a:t>phòng</a:t>
            </a:r>
            <a:r>
              <a:rPr lang="en-US" sz="2799" spc="274" dirty="0">
                <a:solidFill>
                  <a:srgbClr val="231F20"/>
                </a:solidFill>
                <a:latin typeface="Noto Sans Bold"/>
              </a:rPr>
              <a:t> </a:t>
            </a:r>
            <a:r>
              <a:rPr lang="en-US" sz="2799" spc="274" dirty="0" err="1">
                <a:solidFill>
                  <a:srgbClr val="231F20"/>
                </a:solidFill>
                <a:latin typeface="Noto Sans Bold"/>
              </a:rPr>
              <a:t>thực</a:t>
            </a:r>
            <a:r>
              <a:rPr lang="en-US" sz="2799" spc="274" dirty="0">
                <a:solidFill>
                  <a:srgbClr val="231F20"/>
                </a:solidFill>
                <a:latin typeface="Noto Sans Bold"/>
              </a:rPr>
              <a:t> </a:t>
            </a:r>
            <a:r>
              <a:rPr lang="en-US" sz="2799" spc="274" dirty="0" err="1">
                <a:solidFill>
                  <a:srgbClr val="231F20"/>
                </a:solidFill>
                <a:latin typeface="Noto Sans Bold"/>
              </a:rPr>
              <a:t>hành</a:t>
            </a:r>
            <a:r>
              <a:rPr lang="en-US" sz="2799" spc="274" dirty="0">
                <a:solidFill>
                  <a:srgbClr val="231F20"/>
                </a:solidFill>
                <a:latin typeface="Noto Sans Bold"/>
              </a:rPr>
              <a:t> </a:t>
            </a:r>
            <a:r>
              <a:rPr lang="en-US" sz="2799" spc="274" dirty="0" err="1">
                <a:solidFill>
                  <a:srgbClr val="231F20"/>
                </a:solidFill>
                <a:latin typeface="Noto Sans Bold"/>
              </a:rPr>
              <a:t>mỗi</a:t>
            </a:r>
            <a:r>
              <a:rPr lang="en-US" sz="2799" spc="274" dirty="0">
                <a:solidFill>
                  <a:srgbClr val="231F20"/>
                </a:solidFill>
                <a:latin typeface="Noto Sans Bold"/>
              </a:rPr>
              <a:t> </a:t>
            </a:r>
            <a:r>
              <a:rPr lang="en-US" sz="2799" spc="274" dirty="0" err="1">
                <a:solidFill>
                  <a:srgbClr val="231F20"/>
                </a:solidFill>
                <a:latin typeface="Noto Sans Bold"/>
              </a:rPr>
              <a:t>phòng</a:t>
            </a:r>
            <a:r>
              <a:rPr lang="en-US" sz="2799" spc="274" dirty="0">
                <a:solidFill>
                  <a:srgbClr val="231F20"/>
                </a:solidFill>
                <a:latin typeface="Noto Sans Bold"/>
              </a:rPr>
              <a:t> </a:t>
            </a:r>
            <a:r>
              <a:rPr lang="en-US" sz="2799" spc="274" dirty="0" err="1">
                <a:solidFill>
                  <a:srgbClr val="231F20"/>
                </a:solidFill>
                <a:latin typeface="Noto Sans Bold"/>
              </a:rPr>
              <a:t>có</a:t>
            </a:r>
            <a:r>
              <a:rPr lang="en-US" sz="2799" spc="274" dirty="0">
                <a:solidFill>
                  <a:srgbClr val="231F20"/>
                </a:solidFill>
                <a:latin typeface="Noto Sans Bold"/>
              </a:rPr>
              <a:t> </a:t>
            </a:r>
            <a:r>
              <a:rPr lang="vi-VN" sz="2799" spc="274" dirty="0">
                <a:solidFill>
                  <a:srgbClr val="231F20"/>
                </a:solidFill>
                <a:latin typeface="Noto Sans Bold"/>
              </a:rPr>
              <a:t>29</a:t>
            </a:r>
            <a:r>
              <a:rPr lang="en-US" sz="2799" spc="274" dirty="0">
                <a:solidFill>
                  <a:srgbClr val="231F20"/>
                </a:solidFill>
                <a:latin typeface="Noto Sans Bold"/>
              </a:rPr>
              <a:t> </a:t>
            </a:r>
            <a:r>
              <a:rPr lang="en-US" sz="2799" spc="274" dirty="0" err="1">
                <a:solidFill>
                  <a:srgbClr val="231F20"/>
                </a:solidFill>
                <a:latin typeface="Noto Sans Bold"/>
              </a:rPr>
              <a:t>máy</a:t>
            </a:r>
            <a:endParaRPr lang="vi-VN" sz="2799" spc="274" dirty="0">
              <a:solidFill>
                <a:srgbClr val="231F20"/>
              </a:solidFill>
              <a:latin typeface="Noto Sans Bold"/>
            </a:endParaRPr>
          </a:p>
          <a:p>
            <a:pPr marL="457200" indent="-457200">
              <a:lnSpc>
                <a:spcPct val="150000"/>
              </a:lnSpc>
              <a:spcBef>
                <a:spcPts val="600"/>
              </a:spcBef>
              <a:spcAft>
                <a:spcPts val="600"/>
              </a:spcAft>
              <a:buFont typeface="Wingdings" panose="05000000000000000000" pitchFamily="2" charset="2"/>
              <a:buChar char="Ø"/>
            </a:pPr>
            <a:r>
              <a:rPr lang="en-US" sz="2799" spc="274" dirty="0">
                <a:solidFill>
                  <a:srgbClr val="231F20"/>
                </a:solidFill>
                <a:latin typeface="Noto Sans Bold"/>
              </a:rPr>
              <a:t>5 </a:t>
            </a:r>
            <a:r>
              <a:rPr lang="en-US" sz="2799" spc="274" dirty="0" err="1">
                <a:solidFill>
                  <a:srgbClr val="231F20"/>
                </a:solidFill>
                <a:latin typeface="Noto Sans Bold"/>
              </a:rPr>
              <a:t>phòng</a:t>
            </a:r>
            <a:r>
              <a:rPr lang="en-US" sz="2799" spc="274" dirty="0">
                <a:solidFill>
                  <a:srgbClr val="231F20"/>
                </a:solidFill>
                <a:latin typeface="Noto Sans Bold"/>
              </a:rPr>
              <a:t> </a:t>
            </a:r>
            <a:r>
              <a:rPr lang="en-US" sz="2799" spc="274" dirty="0" err="1">
                <a:solidFill>
                  <a:srgbClr val="231F20"/>
                </a:solidFill>
                <a:latin typeface="Noto Sans Bold"/>
              </a:rPr>
              <a:t>lý</a:t>
            </a:r>
            <a:r>
              <a:rPr lang="en-US" sz="2799" spc="274" dirty="0">
                <a:solidFill>
                  <a:srgbClr val="231F20"/>
                </a:solidFill>
                <a:latin typeface="Noto Sans Bold"/>
              </a:rPr>
              <a:t> </a:t>
            </a:r>
            <a:r>
              <a:rPr lang="en-US" sz="2799" spc="274" dirty="0" err="1">
                <a:solidFill>
                  <a:srgbClr val="231F20"/>
                </a:solidFill>
                <a:latin typeface="Noto Sans Bold"/>
              </a:rPr>
              <a:t>thuyết</a:t>
            </a:r>
            <a:r>
              <a:rPr lang="en-US" sz="2799" spc="274" dirty="0">
                <a:solidFill>
                  <a:srgbClr val="231F20"/>
                </a:solidFill>
                <a:latin typeface="Noto Sans Bold"/>
              </a:rPr>
              <a:t> </a:t>
            </a:r>
            <a:r>
              <a:rPr lang="en-US" sz="2799" spc="274" dirty="0" err="1">
                <a:solidFill>
                  <a:srgbClr val="231F20"/>
                </a:solidFill>
                <a:latin typeface="Noto Sans Bold"/>
              </a:rPr>
              <a:t>mỗi</a:t>
            </a:r>
            <a:r>
              <a:rPr lang="en-US" sz="2799" spc="274" dirty="0">
                <a:solidFill>
                  <a:srgbClr val="231F20"/>
                </a:solidFill>
                <a:latin typeface="Noto Sans Bold"/>
              </a:rPr>
              <a:t> </a:t>
            </a:r>
            <a:r>
              <a:rPr lang="en-US" sz="2799" spc="274" dirty="0" err="1">
                <a:solidFill>
                  <a:srgbClr val="231F20"/>
                </a:solidFill>
                <a:latin typeface="Noto Sans Bold"/>
              </a:rPr>
              <a:t>phòng</a:t>
            </a:r>
            <a:r>
              <a:rPr lang="en-US" sz="2799" spc="274" dirty="0">
                <a:solidFill>
                  <a:srgbClr val="231F20"/>
                </a:solidFill>
                <a:latin typeface="Noto Sans Bold"/>
              </a:rPr>
              <a:t> </a:t>
            </a:r>
            <a:r>
              <a:rPr lang="en-US" sz="2799" spc="274" dirty="0" err="1">
                <a:solidFill>
                  <a:srgbClr val="231F20"/>
                </a:solidFill>
                <a:latin typeface="Noto Sans Bold"/>
              </a:rPr>
              <a:t>có</a:t>
            </a:r>
            <a:r>
              <a:rPr lang="vi-VN" sz="2799" spc="274" dirty="0">
                <a:solidFill>
                  <a:srgbClr val="231F20"/>
                </a:solidFill>
                <a:latin typeface="Noto Sans Bold"/>
              </a:rPr>
              <a:t> 1 máy</a:t>
            </a:r>
            <a:endParaRPr lang="en-US" sz="2799" spc="274" dirty="0">
              <a:solidFill>
                <a:srgbClr val="231F20"/>
              </a:solidFill>
              <a:latin typeface="Noto Sans Bold"/>
            </a:endParaRPr>
          </a:p>
          <a:p>
            <a:pPr marL="457200" indent="-457200">
              <a:lnSpc>
                <a:spcPct val="150000"/>
              </a:lnSpc>
              <a:spcBef>
                <a:spcPts val="600"/>
              </a:spcBef>
              <a:spcAft>
                <a:spcPts val="600"/>
              </a:spcAft>
              <a:buFont typeface="Wingdings" panose="05000000000000000000" pitchFamily="2" charset="2"/>
              <a:buChar char="Ø"/>
            </a:pPr>
            <a:r>
              <a:rPr lang="en-US" sz="2799" spc="274" dirty="0">
                <a:solidFill>
                  <a:srgbClr val="231F20"/>
                </a:solidFill>
                <a:latin typeface="Noto Sans Bold"/>
              </a:rPr>
              <a:t>1 </a:t>
            </a:r>
            <a:r>
              <a:rPr lang="en-US" sz="2799" spc="274" dirty="0" err="1">
                <a:solidFill>
                  <a:srgbClr val="231F20"/>
                </a:solidFill>
                <a:latin typeface="Noto Sans Bold"/>
              </a:rPr>
              <a:t>phòng</a:t>
            </a:r>
            <a:r>
              <a:rPr lang="en-US" sz="2799" spc="274" dirty="0">
                <a:solidFill>
                  <a:srgbClr val="231F20"/>
                </a:solidFill>
                <a:latin typeface="Noto Sans Bold"/>
              </a:rPr>
              <a:t> </a:t>
            </a:r>
            <a:r>
              <a:rPr lang="en-US" sz="2799" spc="274" dirty="0" err="1">
                <a:solidFill>
                  <a:srgbClr val="231F20"/>
                </a:solidFill>
                <a:latin typeface="Noto Sans Bold"/>
              </a:rPr>
              <a:t>lễ</a:t>
            </a:r>
            <a:r>
              <a:rPr lang="en-US" sz="2799" spc="274" dirty="0">
                <a:solidFill>
                  <a:srgbClr val="231F20"/>
                </a:solidFill>
                <a:latin typeface="Noto Sans Bold"/>
              </a:rPr>
              <a:t> </a:t>
            </a:r>
            <a:r>
              <a:rPr lang="vi-VN" sz="2799" spc="274" dirty="0">
                <a:solidFill>
                  <a:srgbClr val="231F20"/>
                </a:solidFill>
                <a:latin typeface="Noto Sans Bold"/>
              </a:rPr>
              <a:t>tân: </a:t>
            </a:r>
            <a:r>
              <a:rPr lang="en-US" sz="2799" spc="274" dirty="0">
                <a:solidFill>
                  <a:srgbClr val="231F20"/>
                </a:solidFill>
                <a:latin typeface="Noto Sans Bold"/>
              </a:rPr>
              <a:t>5 </a:t>
            </a:r>
            <a:r>
              <a:rPr lang="en-US" sz="2799" spc="274" dirty="0" err="1">
                <a:solidFill>
                  <a:srgbClr val="231F20"/>
                </a:solidFill>
                <a:latin typeface="Noto Sans Bold"/>
              </a:rPr>
              <a:t>máy</a:t>
            </a:r>
            <a:r>
              <a:rPr lang="en-US" sz="2799" spc="274" dirty="0">
                <a:solidFill>
                  <a:srgbClr val="231F20"/>
                </a:solidFill>
                <a:latin typeface="Noto Sans Bold"/>
              </a:rPr>
              <a:t> </a:t>
            </a:r>
            <a:r>
              <a:rPr lang="en-US" sz="2799" spc="274" dirty="0" err="1">
                <a:solidFill>
                  <a:srgbClr val="231F20"/>
                </a:solidFill>
                <a:latin typeface="Noto Sans Bold"/>
              </a:rPr>
              <a:t>tính</a:t>
            </a:r>
            <a:endParaRPr lang="vi-VN" sz="2799" spc="274" dirty="0">
              <a:solidFill>
                <a:srgbClr val="231F20"/>
              </a:solidFill>
              <a:latin typeface="Noto Sans Bold"/>
            </a:endParaRPr>
          </a:p>
          <a:p>
            <a:pPr marL="457200" indent="-457200">
              <a:lnSpc>
                <a:spcPct val="150000"/>
              </a:lnSpc>
              <a:spcBef>
                <a:spcPts val="600"/>
              </a:spcBef>
              <a:spcAft>
                <a:spcPts val="600"/>
              </a:spcAft>
              <a:buFont typeface="Wingdings" panose="05000000000000000000" pitchFamily="2" charset="2"/>
              <a:buChar char="Ø"/>
            </a:pPr>
            <a:r>
              <a:rPr lang="en-US" sz="2799" spc="274" dirty="0">
                <a:solidFill>
                  <a:srgbClr val="231F20"/>
                </a:solidFill>
                <a:latin typeface="Noto Sans Bold"/>
              </a:rPr>
              <a:t>1 </a:t>
            </a:r>
            <a:r>
              <a:rPr lang="en-US" sz="2799" spc="274" dirty="0" err="1">
                <a:solidFill>
                  <a:srgbClr val="231F20"/>
                </a:solidFill>
                <a:latin typeface="Noto Sans Bold"/>
              </a:rPr>
              <a:t>phòng</a:t>
            </a:r>
            <a:r>
              <a:rPr lang="en-US" sz="2799" spc="274" dirty="0">
                <a:solidFill>
                  <a:srgbClr val="231F20"/>
                </a:solidFill>
                <a:latin typeface="Noto Sans Bold"/>
              </a:rPr>
              <a:t> </a:t>
            </a:r>
            <a:r>
              <a:rPr lang="en-US" sz="2799" spc="274" dirty="0" err="1">
                <a:solidFill>
                  <a:srgbClr val="231F20"/>
                </a:solidFill>
                <a:latin typeface="Noto Sans Bold"/>
              </a:rPr>
              <a:t>quản</a:t>
            </a:r>
            <a:r>
              <a:rPr lang="en-US" sz="2799" spc="274" dirty="0">
                <a:solidFill>
                  <a:srgbClr val="231F20"/>
                </a:solidFill>
                <a:latin typeface="Noto Sans Bold"/>
              </a:rPr>
              <a:t> </a:t>
            </a:r>
            <a:r>
              <a:rPr lang="en-US" sz="2799" spc="274" dirty="0" err="1">
                <a:solidFill>
                  <a:srgbClr val="231F20"/>
                </a:solidFill>
                <a:latin typeface="Noto Sans Bold"/>
              </a:rPr>
              <a:t>lý</a:t>
            </a:r>
            <a:r>
              <a:rPr lang="en-US" sz="2799" spc="274" dirty="0">
                <a:solidFill>
                  <a:srgbClr val="231F20"/>
                </a:solidFill>
                <a:latin typeface="Noto Sans Bold"/>
              </a:rPr>
              <a:t> </a:t>
            </a:r>
            <a:r>
              <a:rPr lang="vi-VN" sz="2799" spc="274" dirty="0">
                <a:solidFill>
                  <a:srgbClr val="231F20"/>
                </a:solidFill>
                <a:latin typeface="Noto Sans Bold"/>
              </a:rPr>
              <a:t>có: </a:t>
            </a:r>
            <a:r>
              <a:rPr lang="en-US" sz="2799" spc="274" dirty="0">
                <a:solidFill>
                  <a:srgbClr val="231F20"/>
                </a:solidFill>
                <a:latin typeface="Noto Sans Bold"/>
              </a:rPr>
              <a:t>5 </a:t>
            </a:r>
            <a:r>
              <a:rPr lang="en-US" sz="2799" spc="274" dirty="0" err="1">
                <a:solidFill>
                  <a:srgbClr val="231F20"/>
                </a:solidFill>
                <a:latin typeface="Noto Sans Bold"/>
              </a:rPr>
              <a:t>máy</a:t>
            </a:r>
            <a:r>
              <a:rPr lang="en-US" sz="2799" spc="274" dirty="0">
                <a:solidFill>
                  <a:srgbClr val="231F20"/>
                </a:solidFill>
                <a:latin typeface="Noto Sans Bold"/>
              </a:rPr>
              <a:t> </a:t>
            </a:r>
            <a:r>
              <a:rPr lang="en-US" sz="2799" spc="274" dirty="0" err="1">
                <a:solidFill>
                  <a:srgbClr val="231F20"/>
                </a:solidFill>
                <a:latin typeface="Noto Sans Bold"/>
              </a:rPr>
              <a:t>tính</a:t>
            </a:r>
            <a:endParaRPr lang="en-US" sz="2799" spc="274" dirty="0">
              <a:solidFill>
                <a:srgbClr val="231F20"/>
              </a:solidFill>
              <a:latin typeface="Noto Sans Bold"/>
            </a:endParaRPr>
          </a:p>
          <a:p>
            <a:pPr marL="457200" indent="-457200">
              <a:lnSpc>
                <a:spcPct val="150000"/>
              </a:lnSpc>
              <a:spcBef>
                <a:spcPts val="600"/>
              </a:spcBef>
              <a:spcAft>
                <a:spcPts val="600"/>
              </a:spcAft>
              <a:buFont typeface="Wingdings" panose="05000000000000000000" pitchFamily="2" charset="2"/>
              <a:buChar char="Ø"/>
            </a:pPr>
            <a:r>
              <a:rPr lang="en-US" sz="2799" spc="274" dirty="0">
                <a:solidFill>
                  <a:srgbClr val="231F20"/>
                </a:solidFill>
                <a:latin typeface="Noto Sans Bold"/>
              </a:rPr>
              <a:t>1 </a:t>
            </a:r>
            <a:r>
              <a:rPr lang="en-US" sz="2799" spc="274" dirty="0" err="1">
                <a:solidFill>
                  <a:srgbClr val="231F20"/>
                </a:solidFill>
                <a:latin typeface="Noto Sans Bold"/>
              </a:rPr>
              <a:t>phòng</a:t>
            </a:r>
            <a:r>
              <a:rPr lang="en-US" sz="2799" spc="274" dirty="0">
                <a:solidFill>
                  <a:srgbClr val="231F20"/>
                </a:solidFill>
                <a:latin typeface="Noto Sans Bold"/>
              </a:rPr>
              <a:t> </a:t>
            </a:r>
            <a:r>
              <a:rPr lang="en-US" sz="2799" spc="274" dirty="0" err="1">
                <a:solidFill>
                  <a:srgbClr val="231F20"/>
                </a:solidFill>
                <a:latin typeface="Noto Sans Bold"/>
              </a:rPr>
              <a:t>kỹ</a:t>
            </a:r>
            <a:r>
              <a:rPr lang="en-US" sz="2799" spc="274" dirty="0">
                <a:solidFill>
                  <a:srgbClr val="231F20"/>
                </a:solidFill>
                <a:latin typeface="Noto Sans Bold"/>
              </a:rPr>
              <a:t> </a:t>
            </a:r>
            <a:r>
              <a:rPr lang="vi-VN" sz="2799" spc="274" dirty="0">
                <a:solidFill>
                  <a:srgbClr val="231F20"/>
                </a:solidFill>
                <a:latin typeface="Noto Sans Bold"/>
              </a:rPr>
              <a:t>thuật: </a:t>
            </a:r>
            <a:r>
              <a:rPr lang="en-US" sz="2799" spc="274" dirty="0">
                <a:solidFill>
                  <a:srgbClr val="231F20"/>
                </a:solidFill>
                <a:latin typeface="Noto Sans Bold"/>
              </a:rPr>
              <a:t>10 </a:t>
            </a:r>
            <a:r>
              <a:rPr lang="en-US" sz="2799" spc="274" dirty="0" err="1">
                <a:solidFill>
                  <a:srgbClr val="231F20"/>
                </a:solidFill>
                <a:latin typeface="Noto Sans Bold"/>
              </a:rPr>
              <a:t>máy</a:t>
            </a:r>
            <a:endParaRPr lang="vi-VN" sz="2799" spc="274" dirty="0">
              <a:solidFill>
                <a:srgbClr val="231F20"/>
              </a:solidFill>
              <a:latin typeface="Noto Sans Bold"/>
            </a:endParaRPr>
          </a:p>
          <a:p>
            <a:pPr marL="457200" indent="-457200">
              <a:lnSpc>
                <a:spcPct val="150000"/>
              </a:lnSpc>
              <a:spcBef>
                <a:spcPts val="600"/>
              </a:spcBef>
              <a:spcAft>
                <a:spcPts val="600"/>
              </a:spcAft>
              <a:buFont typeface="Wingdings" panose="05000000000000000000" pitchFamily="2" charset="2"/>
              <a:buChar char="Ø"/>
            </a:pPr>
            <a:r>
              <a:rPr lang="vi-VN" sz="2799" spc="274" dirty="0">
                <a:solidFill>
                  <a:srgbClr val="231F20"/>
                </a:solidFill>
                <a:latin typeface="Noto Sans Bold"/>
              </a:rPr>
              <a:t>1 phòng Server: 3 Server</a:t>
            </a:r>
            <a:endParaRPr lang="en-US" sz="2799" spc="274" dirty="0">
              <a:solidFill>
                <a:srgbClr val="231F20"/>
              </a:solidFill>
              <a:latin typeface="Noto Sans Bold"/>
            </a:endParaRPr>
          </a:p>
        </p:txBody>
      </p:sp>
      <p:grpSp>
        <p:nvGrpSpPr>
          <p:cNvPr id="6" name="Group 6"/>
          <p:cNvGrpSpPr/>
          <p:nvPr/>
        </p:nvGrpSpPr>
        <p:grpSpPr>
          <a:xfrm>
            <a:off x="14739323" y="3710436"/>
            <a:ext cx="3314591" cy="3314591"/>
            <a:chOff x="0" y="0"/>
            <a:chExt cx="4872604" cy="4872604"/>
          </a:xfrm>
        </p:grpSpPr>
        <p:sp>
          <p:nvSpPr>
            <p:cNvPr id="7" name="Freeform 7"/>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8" name="Group 8"/>
          <p:cNvGrpSpPr/>
          <p:nvPr/>
        </p:nvGrpSpPr>
        <p:grpSpPr>
          <a:xfrm>
            <a:off x="12146929" y="3733853"/>
            <a:ext cx="3314591" cy="3326378"/>
            <a:chOff x="0" y="0"/>
            <a:chExt cx="4872604" cy="4889931"/>
          </a:xfrm>
        </p:grpSpPr>
        <p:sp>
          <p:nvSpPr>
            <p:cNvPr id="9" name="Freeform 9"/>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0" name="Group 10"/>
          <p:cNvGrpSpPr/>
          <p:nvPr/>
        </p:nvGrpSpPr>
        <p:grpSpPr>
          <a:xfrm>
            <a:off x="14714429" y="6304194"/>
            <a:ext cx="3314591" cy="3315573"/>
            <a:chOff x="0" y="0"/>
            <a:chExt cx="4872604" cy="4874047"/>
          </a:xfrm>
        </p:grpSpPr>
        <p:sp>
          <p:nvSpPr>
            <p:cNvPr id="11" name="Freeform 11"/>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2" name="Group 12"/>
          <p:cNvGrpSpPr/>
          <p:nvPr/>
        </p:nvGrpSpPr>
        <p:grpSpPr>
          <a:xfrm>
            <a:off x="13044018" y="4584410"/>
            <a:ext cx="1520413" cy="15204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5635381" y="7211411"/>
            <a:ext cx="1522475" cy="15224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5613297" y="4584410"/>
            <a:ext cx="1566642" cy="156664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Freeform 21"/>
          <p:cNvSpPr/>
          <p:nvPr/>
        </p:nvSpPr>
        <p:spPr>
          <a:xfrm>
            <a:off x="13301097" y="4864359"/>
            <a:ext cx="1006253" cy="960515"/>
          </a:xfrm>
          <a:custGeom>
            <a:avLst/>
            <a:gdLst/>
            <a:ahLst/>
            <a:cxnLst/>
            <a:rect l="l" t="t" r="r" b="b"/>
            <a:pathLst>
              <a:path w="1006253" h="960515">
                <a:moveTo>
                  <a:pt x="0" y="0"/>
                </a:moveTo>
                <a:lnTo>
                  <a:pt x="1006254" y="0"/>
                </a:lnTo>
                <a:lnTo>
                  <a:pt x="1006254"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15945163" y="4872871"/>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5945163" y="7499701"/>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7" name="Group 36">
            <a:extLst>
              <a:ext uri="{FF2B5EF4-FFF2-40B4-BE49-F238E27FC236}">
                <a16:creationId xmlns:a16="http://schemas.microsoft.com/office/drawing/2014/main" id="{C1220D24-1781-97BA-BBCD-BE1A648F7E1E}"/>
              </a:ext>
            </a:extLst>
          </p:cNvPr>
          <p:cNvGrpSpPr/>
          <p:nvPr/>
        </p:nvGrpSpPr>
        <p:grpSpPr>
          <a:xfrm>
            <a:off x="3881329" y="15171"/>
            <a:ext cx="17517427" cy="1429874"/>
            <a:chOff x="3789999" y="-169320"/>
            <a:chExt cx="17517427" cy="1681296"/>
          </a:xfrm>
        </p:grpSpPr>
        <p:grpSp>
          <p:nvGrpSpPr>
            <p:cNvPr id="32" name="Group 32"/>
            <p:cNvGrpSpPr/>
            <p:nvPr/>
          </p:nvGrpSpPr>
          <p:grpSpPr>
            <a:xfrm>
              <a:off x="3789999" y="-169320"/>
              <a:ext cx="17517427" cy="1681296"/>
              <a:chOff x="0" y="0"/>
              <a:chExt cx="3446892" cy="330827"/>
            </a:xfrm>
          </p:grpSpPr>
          <p:sp>
            <p:nvSpPr>
              <p:cNvPr id="33" name="Freeform 33"/>
              <p:cNvSpPr/>
              <p:nvPr/>
            </p:nvSpPr>
            <p:spPr>
              <a:xfrm>
                <a:off x="0" y="0"/>
                <a:ext cx="3446892" cy="330827"/>
              </a:xfrm>
              <a:custGeom>
                <a:avLst/>
                <a:gdLst/>
                <a:ahLst/>
                <a:cxnLst/>
                <a:rect l="l" t="t" r="r" b="b"/>
                <a:pathLst>
                  <a:path w="3446892" h="330827">
                    <a:moveTo>
                      <a:pt x="3243692" y="0"/>
                    </a:moveTo>
                    <a:lnTo>
                      <a:pt x="0" y="0"/>
                    </a:lnTo>
                    <a:lnTo>
                      <a:pt x="203200" y="330827"/>
                    </a:lnTo>
                    <a:lnTo>
                      <a:pt x="3446892" y="330827"/>
                    </a:lnTo>
                    <a:lnTo>
                      <a:pt x="3243692" y="0"/>
                    </a:lnTo>
                    <a:close/>
                  </a:path>
                </a:pathLst>
              </a:custGeom>
              <a:solidFill>
                <a:srgbClr val="004AAD"/>
              </a:solidFill>
              <a:ln cap="sq">
                <a:noFill/>
                <a:prstDash val="solid"/>
                <a:miter/>
              </a:ln>
            </p:spPr>
          </p:sp>
          <p:sp>
            <p:nvSpPr>
              <p:cNvPr id="34" name="TextBox 34"/>
              <p:cNvSpPr txBox="1"/>
              <p:nvPr/>
            </p:nvSpPr>
            <p:spPr>
              <a:xfrm>
                <a:off x="101600" y="-19050"/>
                <a:ext cx="3243692" cy="34987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5" name="TextBox 35"/>
            <p:cNvSpPr txBox="1"/>
            <p:nvPr/>
          </p:nvSpPr>
          <p:spPr>
            <a:xfrm>
              <a:off x="5901095" y="321351"/>
              <a:ext cx="11619302" cy="740844"/>
            </a:xfrm>
            <a:prstGeom prst="rect">
              <a:avLst/>
            </a:prstGeom>
          </p:spPr>
          <p:txBody>
            <a:bodyPr lIns="0" tIns="0" rIns="0" bIns="0" rtlCol="0" anchor="t">
              <a:spAutoFit/>
            </a:bodyPr>
            <a:lstStyle/>
            <a:p>
              <a:pPr algn="ctr">
                <a:lnSpc>
                  <a:spcPts val="6300"/>
                </a:lnSpc>
              </a:pPr>
              <a:r>
                <a:rPr lang="en-US" sz="4400" dirty="0">
                  <a:solidFill>
                    <a:srgbClr val="FFFFFF"/>
                  </a:solidFill>
                  <a:latin typeface="Muli Bold"/>
                </a:rPr>
                <a:t>CHƯƠNG 2: PHÂN TÍCH YÊU CẦU ĐƠN VỊ</a:t>
              </a:r>
            </a:p>
          </p:txBody>
        </p:sp>
      </p:grpSp>
      <p:grpSp>
        <p:nvGrpSpPr>
          <p:cNvPr id="38" name="Group 37">
            <a:extLst>
              <a:ext uri="{FF2B5EF4-FFF2-40B4-BE49-F238E27FC236}">
                <a16:creationId xmlns:a16="http://schemas.microsoft.com/office/drawing/2014/main" id="{69E4D4B0-75A6-4490-A9B0-C0097ED68919}"/>
              </a:ext>
            </a:extLst>
          </p:cNvPr>
          <p:cNvGrpSpPr/>
          <p:nvPr/>
        </p:nvGrpSpPr>
        <p:grpSpPr>
          <a:xfrm>
            <a:off x="-9448800" y="1239398"/>
            <a:ext cx="16219029" cy="1338342"/>
            <a:chOff x="-10817182" y="1413696"/>
            <a:chExt cx="18665779" cy="1698270"/>
          </a:xfrm>
        </p:grpSpPr>
        <p:grpSp>
          <p:nvGrpSpPr>
            <p:cNvPr id="39" name="Group 2">
              <a:extLst>
                <a:ext uri="{FF2B5EF4-FFF2-40B4-BE49-F238E27FC236}">
                  <a16:creationId xmlns:a16="http://schemas.microsoft.com/office/drawing/2014/main" id="{8177BB51-40C7-4162-BE7F-6893B97C5BD4}"/>
                </a:ext>
              </a:extLst>
            </p:cNvPr>
            <p:cNvGrpSpPr/>
            <p:nvPr/>
          </p:nvGrpSpPr>
          <p:grpSpPr>
            <a:xfrm>
              <a:off x="-10817182" y="1413696"/>
              <a:ext cx="18665779" cy="1698270"/>
              <a:chOff x="0" y="-19050"/>
              <a:chExt cx="1809235" cy="164610"/>
            </a:xfrm>
          </p:grpSpPr>
          <p:sp>
            <p:nvSpPr>
              <p:cNvPr id="45" name="Freeform 3">
                <a:extLst>
                  <a:ext uri="{FF2B5EF4-FFF2-40B4-BE49-F238E27FC236}">
                    <a16:creationId xmlns:a16="http://schemas.microsoft.com/office/drawing/2014/main" id="{133E6100-87FF-4986-81E9-6F02D817F6AE}"/>
                  </a:ext>
                </a:extLst>
              </p:cNvPr>
              <p:cNvSpPr/>
              <p:nvPr/>
            </p:nvSpPr>
            <p:spPr>
              <a:xfrm>
                <a:off x="0" y="15981"/>
                <a:ext cx="1809235" cy="129579"/>
              </a:xfrm>
              <a:custGeom>
                <a:avLst/>
                <a:gdLst/>
                <a:ahLst/>
                <a:cxnLst/>
                <a:rect l="l" t="t" r="r" b="b"/>
                <a:pathLst>
                  <a:path w="1876002" h="141867">
                    <a:moveTo>
                      <a:pt x="1672802" y="0"/>
                    </a:moveTo>
                    <a:lnTo>
                      <a:pt x="0" y="0"/>
                    </a:lnTo>
                    <a:lnTo>
                      <a:pt x="203200" y="141867"/>
                    </a:lnTo>
                    <a:lnTo>
                      <a:pt x="1876002" y="141867"/>
                    </a:lnTo>
                    <a:lnTo>
                      <a:pt x="1672802" y="0"/>
                    </a:lnTo>
                    <a:close/>
                  </a:path>
                </a:pathLst>
              </a:custGeom>
              <a:solidFill>
                <a:srgbClr val="004AAD"/>
              </a:solidFill>
              <a:ln cap="sq">
                <a:noFill/>
                <a:prstDash val="solid"/>
                <a:miter/>
              </a:ln>
            </p:spPr>
          </p:sp>
          <p:sp>
            <p:nvSpPr>
              <p:cNvPr id="46" name="TextBox 4">
                <a:extLst>
                  <a:ext uri="{FF2B5EF4-FFF2-40B4-BE49-F238E27FC236}">
                    <a16:creationId xmlns:a16="http://schemas.microsoft.com/office/drawing/2014/main" id="{606A9853-F4CF-49F6-8B0B-7CD9D986CDF7}"/>
                  </a:ext>
                </a:extLst>
              </p:cNvPr>
              <p:cNvSpPr txBox="1"/>
              <p:nvPr/>
            </p:nvSpPr>
            <p:spPr>
              <a:xfrm>
                <a:off x="101600" y="-19050"/>
                <a:ext cx="1672802" cy="1609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40" name="Group 23">
              <a:extLst>
                <a:ext uri="{FF2B5EF4-FFF2-40B4-BE49-F238E27FC236}">
                  <a16:creationId xmlns:a16="http://schemas.microsoft.com/office/drawing/2014/main" id="{F0F180D6-E0AD-4B84-BDC8-E7EE35F16DE3}"/>
                </a:ext>
              </a:extLst>
            </p:cNvPr>
            <p:cNvGrpSpPr/>
            <p:nvPr/>
          </p:nvGrpSpPr>
          <p:grpSpPr>
            <a:xfrm>
              <a:off x="-155506" y="2774400"/>
              <a:ext cx="5689104" cy="299466"/>
              <a:chOff x="0" y="-19050"/>
              <a:chExt cx="4519796" cy="237915"/>
            </a:xfrm>
          </p:grpSpPr>
          <p:sp>
            <p:nvSpPr>
              <p:cNvPr id="43" name="Freeform 24">
                <a:extLst>
                  <a:ext uri="{FF2B5EF4-FFF2-40B4-BE49-F238E27FC236}">
                    <a16:creationId xmlns:a16="http://schemas.microsoft.com/office/drawing/2014/main" id="{4E22DF68-F58E-4FDC-8CDC-16B85CE45A46}"/>
                  </a:ext>
                </a:extLst>
              </p:cNvPr>
              <p:cNvSpPr/>
              <p:nvPr/>
            </p:nvSpPr>
            <p:spPr>
              <a:xfrm>
                <a:off x="0" y="42240"/>
                <a:ext cx="4519796" cy="17662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261310"/>
              </a:solidFill>
              <a:ln cap="sq">
                <a:noFill/>
                <a:prstDash val="solid"/>
                <a:miter/>
              </a:ln>
            </p:spPr>
          </p:sp>
          <p:sp>
            <p:nvSpPr>
              <p:cNvPr id="44" name="TextBox 25">
                <a:extLst>
                  <a:ext uri="{FF2B5EF4-FFF2-40B4-BE49-F238E27FC236}">
                    <a16:creationId xmlns:a16="http://schemas.microsoft.com/office/drawing/2014/main" id="{D82D5475-D7BB-4B24-8E3F-CA7E67DA0887}"/>
                  </a:ext>
                </a:extLst>
              </p:cNvPr>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1" name="AutoShape 26">
              <a:extLst>
                <a:ext uri="{FF2B5EF4-FFF2-40B4-BE49-F238E27FC236}">
                  <a16:creationId xmlns:a16="http://schemas.microsoft.com/office/drawing/2014/main" id="{1714AF5E-AAF2-46C6-BCC1-3C7AE612941F}"/>
                </a:ext>
              </a:extLst>
            </p:cNvPr>
            <p:cNvSpPr/>
            <p:nvPr/>
          </p:nvSpPr>
          <p:spPr>
            <a:xfrm flipV="1">
              <a:off x="-1175736" y="1729418"/>
              <a:ext cx="7040484" cy="19050"/>
            </a:xfrm>
            <a:prstGeom prst="line">
              <a:avLst/>
            </a:prstGeom>
            <a:ln w="38100" cap="flat">
              <a:solidFill>
                <a:srgbClr val="000000"/>
              </a:solidFill>
              <a:prstDash val="solid"/>
              <a:headEnd type="none" w="sm" len="sm"/>
              <a:tailEnd type="none" w="sm" len="sm"/>
            </a:ln>
          </p:spPr>
        </p:sp>
        <p:sp>
          <p:nvSpPr>
            <p:cNvPr id="42" name="TextBox 31">
              <a:extLst>
                <a:ext uri="{FF2B5EF4-FFF2-40B4-BE49-F238E27FC236}">
                  <a16:creationId xmlns:a16="http://schemas.microsoft.com/office/drawing/2014/main" id="{1509AA20-D0A9-4D9E-BC7D-8E5F7B40ADE6}"/>
                </a:ext>
              </a:extLst>
            </p:cNvPr>
            <p:cNvSpPr txBox="1"/>
            <p:nvPr/>
          </p:nvSpPr>
          <p:spPr>
            <a:xfrm>
              <a:off x="336065" y="2020887"/>
              <a:ext cx="5689104" cy="744972"/>
            </a:xfrm>
            <a:prstGeom prst="rect">
              <a:avLst/>
            </a:prstGeom>
          </p:spPr>
          <p:txBody>
            <a:bodyPr wrap="square" lIns="0" tIns="0" rIns="0" bIns="0" rtlCol="0" anchor="t">
              <a:spAutoFit/>
            </a:bodyPr>
            <a:lstStyle/>
            <a:p>
              <a:pPr algn="ctr">
                <a:lnSpc>
                  <a:spcPts val="4899"/>
                </a:lnSpc>
              </a:pPr>
              <a:r>
                <a:rPr lang="vi-VN" sz="3499" dirty="0">
                  <a:solidFill>
                    <a:srgbClr val="FFFFFF"/>
                  </a:solidFill>
                  <a:latin typeface="Noto Sans Bold"/>
                </a:rPr>
                <a:t>2</a:t>
              </a:r>
              <a:r>
                <a:rPr lang="en-US" sz="3499" dirty="0">
                  <a:solidFill>
                    <a:srgbClr val="FFFFFF"/>
                  </a:solidFill>
                  <a:latin typeface="Noto Sans Bold"/>
                </a:rPr>
                <a:t>. </a:t>
              </a:r>
              <a:r>
                <a:rPr lang="en-US" sz="3200" dirty="0" err="1">
                  <a:solidFill>
                    <a:srgbClr val="FFFFFF"/>
                  </a:solidFill>
                  <a:latin typeface="Noto Sans Bold"/>
                </a:rPr>
                <a:t>Yêu</a:t>
              </a:r>
              <a:r>
                <a:rPr lang="en-US" sz="3200" dirty="0">
                  <a:solidFill>
                    <a:srgbClr val="FFFFFF"/>
                  </a:solidFill>
                  <a:latin typeface="Noto Sans Bold"/>
                </a:rPr>
                <a:t> </a:t>
              </a:r>
              <a:r>
                <a:rPr lang="en-US" sz="3200" dirty="0" err="1">
                  <a:solidFill>
                    <a:srgbClr val="FFFFFF"/>
                  </a:solidFill>
                  <a:latin typeface="Noto Sans Bold"/>
                </a:rPr>
                <a:t>cầu</a:t>
              </a:r>
              <a:r>
                <a:rPr lang="en-US" sz="3200" dirty="0">
                  <a:solidFill>
                    <a:srgbClr val="FFFFFF"/>
                  </a:solidFill>
                  <a:latin typeface="Noto Sans Bold"/>
                </a:rPr>
                <a:t> </a:t>
              </a:r>
              <a:r>
                <a:rPr lang="vi-VN" sz="3200" dirty="0">
                  <a:solidFill>
                    <a:srgbClr val="FFFFFF"/>
                  </a:solidFill>
                  <a:latin typeface="Noto Sans Bold"/>
                </a:rPr>
                <a:t>thiết kế</a:t>
              </a:r>
              <a:endParaRPr lang="en-US" sz="3200" dirty="0">
                <a:solidFill>
                  <a:srgbClr val="FFFFFF"/>
                </a:solidFill>
                <a:latin typeface="Noto Sans Bold"/>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0"/>
            <a:ext cx="18288000" cy="1741365"/>
            <a:chOff x="0" y="0"/>
            <a:chExt cx="4816593" cy="518558"/>
          </a:xfrm>
        </p:grpSpPr>
        <p:sp>
          <p:nvSpPr>
            <p:cNvPr id="4" name="Freeform 4"/>
            <p:cNvSpPr/>
            <p:nvPr/>
          </p:nvSpPr>
          <p:spPr>
            <a:xfrm>
              <a:off x="0" y="0"/>
              <a:ext cx="4816592" cy="518558"/>
            </a:xfrm>
            <a:custGeom>
              <a:avLst/>
              <a:gdLst/>
              <a:ahLst/>
              <a:cxnLst/>
              <a:rect l="l" t="t" r="r" b="b"/>
              <a:pathLst>
                <a:path w="4816592" h="518558">
                  <a:moveTo>
                    <a:pt x="0" y="0"/>
                  </a:moveTo>
                  <a:lnTo>
                    <a:pt x="4816592" y="0"/>
                  </a:lnTo>
                  <a:lnTo>
                    <a:pt x="4816592" y="518558"/>
                  </a:lnTo>
                  <a:lnTo>
                    <a:pt x="0" y="518558"/>
                  </a:lnTo>
                  <a:close/>
                </a:path>
              </a:pathLst>
            </a:custGeom>
            <a:solidFill>
              <a:srgbClr val="004AAD"/>
            </a:solidFill>
          </p:spPr>
        </p:sp>
        <p:sp>
          <p:nvSpPr>
            <p:cNvPr id="5" name="TextBox 5"/>
            <p:cNvSpPr txBox="1"/>
            <p:nvPr/>
          </p:nvSpPr>
          <p:spPr>
            <a:xfrm>
              <a:off x="0" y="-19050"/>
              <a:ext cx="4816593" cy="53760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758340" y="-1808676"/>
            <a:ext cx="2645178"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019149" y="-114332"/>
            <a:ext cx="3172137"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6517102" y="2813435"/>
            <a:ext cx="11774974" cy="7444166"/>
          </a:xfrm>
          <a:custGeom>
            <a:avLst/>
            <a:gdLst/>
            <a:ahLst/>
            <a:cxnLst/>
            <a:rect l="l" t="t" r="r" b="b"/>
            <a:pathLst>
              <a:path w="12052976" h="7762560">
                <a:moveTo>
                  <a:pt x="0" y="0"/>
                </a:moveTo>
                <a:lnTo>
                  <a:pt x="12052976" y="0"/>
                </a:lnTo>
                <a:lnTo>
                  <a:pt x="12052976" y="7762560"/>
                </a:lnTo>
                <a:lnTo>
                  <a:pt x="0" y="7762560"/>
                </a:lnTo>
                <a:lnTo>
                  <a:pt x="0" y="0"/>
                </a:lnTo>
                <a:close/>
              </a:path>
            </a:pathLst>
          </a:custGeom>
          <a:blipFill>
            <a:blip r:embed="rId6"/>
            <a:stretch>
              <a:fillRect t="-2678" b="-12049"/>
            </a:stretch>
          </a:blipFill>
        </p:spPr>
      </p:sp>
      <p:sp>
        <p:nvSpPr>
          <p:cNvPr id="19" name="TextBox 19"/>
          <p:cNvSpPr txBox="1"/>
          <p:nvPr/>
        </p:nvSpPr>
        <p:spPr>
          <a:xfrm>
            <a:off x="790860" y="619098"/>
            <a:ext cx="16914835" cy="751616"/>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grpSp>
        <p:nvGrpSpPr>
          <p:cNvPr id="22" name="Group 21">
            <a:extLst>
              <a:ext uri="{FF2B5EF4-FFF2-40B4-BE49-F238E27FC236}">
                <a16:creationId xmlns:a16="http://schemas.microsoft.com/office/drawing/2014/main" id="{6CD86A05-00AF-11CE-F701-65164CEDD021}"/>
              </a:ext>
            </a:extLst>
          </p:cNvPr>
          <p:cNvGrpSpPr/>
          <p:nvPr/>
        </p:nvGrpSpPr>
        <p:grpSpPr>
          <a:xfrm>
            <a:off x="0" y="1871677"/>
            <a:ext cx="6384261" cy="1096429"/>
            <a:chOff x="0" y="1968900"/>
            <a:chExt cx="6384261" cy="1234036"/>
          </a:xfrm>
        </p:grpSpPr>
        <p:grpSp>
          <p:nvGrpSpPr>
            <p:cNvPr id="12" name="Group 12"/>
            <p:cNvGrpSpPr/>
            <p:nvPr/>
          </p:nvGrpSpPr>
          <p:grpSpPr>
            <a:xfrm>
              <a:off x="0" y="1968900"/>
              <a:ext cx="801509" cy="1234036"/>
              <a:chOff x="0" y="0"/>
              <a:chExt cx="1546490" cy="2381040"/>
            </a:xfrm>
          </p:grpSpPr>
          <p:sp>
            <p:nvSpPr>
              <p:cNvPr id="13" name="Freeform 13"/>
              <p:cNvSpPr/>
              <p:nvPr/>
            </p:nvSpPr>
            <p:spPr>
              <a:xfrm>
                <a:off x="0" y="-19812"/>
                <a:ext cx="1569186" cy="2444877"/>
              </a:xfrm>
              <a:custGeom>
                <a:avLst/>
                <a:gdLst/>
                <a:ahLst/>
                <a:cxnLst/>
                <a:rect l="l" t="t" r="r" b="b"/>
                <a:pathLst>
                  <a:path w="1569186" h="2444877">
                    <a:moveTo>
                      <a:pt x="1485832" y="1366393"/>
                    </a:moveTo>
                    <a:lnTo>
                      <a:pt x="421218" y="2365883"/>
                    </a:lnTo>
                    <a:cubicBezTo>
                      <a:pt x="336514" y="2444877"/>
                      <a:pt x="199175" y="2444877"/>
                      <a:pt x="114336" y="2365883"/>
                    </a:cubicBezTo>
                    <a:lnTo>
                      <a:pt x="0" y="2258441"/>
                    </a:lnTo>
                    <a:lnTo>
                      <a:pt x="949601" y="1366393"/>
                    </a:lnTo>
                    <a:cubicBezTo>
                      <a:pt x="1034305" y="1286891"/>
                      <a:pt x="1034305" y="1157859"/>
                      <a:pt x="949601" y="1078357"/>
                    </a:cubicBezTo>
                    <a:lnTo>
                      <a:pt x="0" y="186944"/>
                    </a:lnTo>
                    <a:lnTo>
                      <a:pt x="114472" y="79502"/>
                    </a:lnTo>
                    <a:cubicBezTo>
                      <a:pt x="199175" y="0"/>
                      <a:pt x="336514" y="0"/>
                      <a:pt x="421353" y="79502"/>
                    </a:cubicBezTo>
                    <a:lnTo>
                      <a:pt x="1485968" y="1078357"/>
                    </a:lnTo>
                    <a:cubicBezTo>
                      <a:pt x="1569186" y="1157859"/>
                      <a:pt x="1569186" y="1286891"/>
                      <a:pt x="1485968" y="1366393"/>
                    </a:cubicBezTo>
                    <a:close/>
                  </a:path>
                </a:pathLst>
              </a:custGeom>
              <a:solidFill>
                <a:srgbClr val="004AAD"/>
              </a:solidFill>
            </p:spPr>
          </p:sp>
        </p:grpSp>
        <p:grpSp>
          <p:nvGrpSpPr>
            <p:cNvPr id="14" name="Group 14"/>
            <p:cNvGrpSpPr/>
            <p:nvPr/>
          </p:nvGrpSpPr>
          <p:grpSpPr>
            <a:xfrm>
              <a:off x="0" y="2094713"/>
              <a:ext cx="6384261" cy="929236"/>
              <a:chOff x="0" y="0"/>
              <a:chExt cx="7957031" cy="1224427"/>
            </a:xfrm>
          </p:grpSpPr>
          <p:sp>
            <p:nvSpPr>
              <p:cNvPr id="15" name="Freeform 15"/>
              <p:cNvSpPr/>
              <p:nvPr/>
            </p:nvSpPr>
            <p:spPr>
              <a:xfrm>
                <a:off x="0" y="0"/>
                <a:ext cx="8013942" cy="1270953"/>
              </a:xfrm>
              <a:custGeom>
                <a:avLst/>
                <a:gdLst/>
                <a:ahLst/>
                <a:cxnLst/>
                <a:rect l="l" t="t" r="r" b="b"/>
                <a:pathLst>
                  <a:path w="8013942" h="1270953">
                    <a:moveTo>
                      <a:pt x="6975863" y="0"/>
                    </a:moveTo>
                    <a:lnTo>
                      <a:pt x="0" y="0"/>
                    </a:lnTo>
                    <a:lnTo>
                      <a:pt x="904032" y="535070"/>
                    </a:lnTo>
                    <a:cubicBezTo>
                      <a:pt x="946651" y="560303"/>
                      <a:pt x="968577" y="593729"/>
                      <a:pt x="968577" y="627075"/>
                    </a:cubicBezTo>
                    <a:cubicBezTo>
                      <a:pt x="968577" y="660420"/>
                      <a:pt x="947336" y="693523"/>
                      <a:pt x="904032" y="719079"/>
                    </a:cubicBezTo>
                    <a:lnTo>
                      <a:pt x="685" y="1270953"/>
                    </a:lnTo>
                    <a:lnTo>
                      <a:pt x="6975315" y="1270953"/>
                    </a:lnTo>
                    <a:lnTo>
                      <a:pt x="8013942" y="627075"/>
                    </a:lnTo>
                    <a:lnTo>
                      <a:pt x="6975863" y="0"/>
                    </a:lnTo>
                    <a:close/>
                  </a:path>
                </a:pathLst>
              </a:custGeom>
              <a:solidFill>
                <a:srgbClr val="004AAD"/>
              </a:solidFill>
            </p:spPr>
          </p:sp>
        </p:grpSp>
        <p:grpSp>
          <p:nvGrpSpPr>
            <p:cNvPr id="16" name="Group 16"/>
            <p:cNvGrpSpPr/>
            <p:nvPr/>
          </p:nvGrpSpPr>
          <p:grpSpPr>
            <a:xfrm>
              <a:off x="85738" y="2283210"/>
              <a:ext cx="240077" cy="605415"/>
              <a:chOff x="0" y="0"/>
              <a:chExt cx="406080" cy="754560"/>
            </a:xfrm>
          </p:grpSpPr>
          <p:sp>
            <p:nvSpPr>
              <p:cNvPr id="17" name="Freeform 17"/>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4AAD"/>
              </a:solidFill>
            </p:spPr>
          </p:sp>
        </p:grpSp>
        <p:sp>
          <p:nvSpPr>
            <p:cNvPr id="20" name="TextBox 20"/>
            <p:cNvSpPr txBox="1"/>
            <p:nvPr/>
          </p:nvSpPr>
          <p:spPr>
            <a:xfrm>
              <a:off x="572062" y="2216535"/>
              <a:ext cx="5371537" cy="596900"/>
            </a:xfrm>
            <a:prstGeom prst="rect">
              <a:avLst/>
            </a:prstGeom>
          </p:spPr>
          <p:txBody>
            <a:bodyPr wrap="square" lIns="0" tIns="0" rIns="0" bIns="0" rtlCol="0" anchor="t">
              <a:spAutoFit/>
            </a:bodyPr>
            <a:lstStyle/>
            <a:p>
              <a:pPr algn="ctr">
                <a:lnSpc>
                  <a:spcPts val="4900"/>
                </a:lnSpc>
              </a:pPr>
              <a:r>
                <a:rPr lang="en-US" sz="3200" dirty="0">
                  <a:solidFill>
                    <a:srgbClr val="FFFFFF"/>
                  </a:solidFill>
                  <a:latin typeface="Noto Sans Bold"/>
                </a:rPr>
                <a:t>1. </a:t>
              </a:r>
              <a:r>
                <a:rPr lang="en-US" sz="3200" dirty="0" err="1">
                  <a:solidFill>
                    <a:srgbClr val="FFFFFF"/>
                  </a:solidFill>
                  <a:latin typeface="Noto Sans Bold"/>
                </a:rPr>
                <a:t>Phương</a:t>
              </a:r>
              <a:r>
                <a:rPr lang="en-US" sz="3200" dirty="0">
                  <a:solidFill>
                    <a:srgbClr val="FFFFFF"/>
                  </a:solidFill>
                  <a:latin typeface="Noto Sans Bold"/>
                </a:rPr>
                <a:t> </a:t>
              </a:r>
              <a:r>
                <a:rPr lang="en-US" sz="3200" dirty="0" err="1">
                  <a:solidFill>
                    <a:srgbClr val="FFFFFF"/>
                  </a:solidFill>
                  <a:latin typeface="Noto Sans Bold"/>
                </a:rPr>
                <a:t>án</a:t>
              </a:r>
              <a:r>
                <a:rPr lang="en-US" sz="3200" dirty="0">
                  <a:solidFill>
                    <a:srgbClr val="FFFFFF"/>
                  </a:solidFill>
                  <a:latin typeface="Noto Sans Bold"/>
                </a:rPr>
                <a:t> </a:t>
              </a:r>
              <a:r>
                <a:rPr lang="en-US" sz="3200" dirty="0" err="1">
                  <a:solidFill>
                    <a:srgbClr val="FFFFFF"/>
                  </a:solidFill>
                  <a:latin typeface="Noto Sans Bold"/>
                </a:rPr>
                <a:t>triển</a:t>
              </a:r>
              <a:r>
                <a:rPr lang="en-US" sz="3200" dirty="0">
                  <a:solidFill>
                    <a:srgbClr val="FFFFFF"/>
                  </a:solidFill>
                  <a:latin typeface="Noto Sans Bold"/>
                </a:rPr>
                <a:t> </a:t>
              </a:r>
              <a:r>
                <a:rPr lang="en-US" sz="3200" dirty="0" err="1">
                  <a:solidFill>
                    <a:srgbClr val="FFFFFF"/>
                  </a:solidFill>
                  <a:latin typeface="Noto Sans Bold"/>
                </a:rPr>
                <a:t>khai</a:t>
              </a:r>
              <a:endParaRPr lang="en-US" sz="3200" dirty="0">
                <a:solidFill>
                  <a:srgbClr val="FFFFFF"/>
                </a:solidFill>
                <a:latin typeface="Noto Sans Bold"/>
              </a:endParaRPr>
            </a:p>
          </p:txBody>
        </p:sp>
      </p:grpSp>
      <p:sp>
        <p:nvSpPr>
          <p:cNvPr id="21" name="TextBox 21"/>
          <p:cNvSpPr txBox="1"/>
          <p:nvPr/>
        </p:nvSpPr>
        <p:spPr>
          <a:xfrm>
            <a:off x="-4763" y="3402553"/>
            <a:ext cx="6162913" cy="514350"/>
          </a:xfrm>
          <a:prstGeom prst="rect">
            <a:avLst/>
          </a:prstGeom>
        </p:spPr>
        <p:txBody>
          <a:bodyPr lIns="0" tIns="0" rIns="0" bIns="0" rtlCol="0" anchor="t">
            <a:spAutoFit/>
          </a:bodyPr>
          <a:lstStyle/>
          <a:p>
            <a:pPr marL="647700" lvl="1" indent="-323850" algn="ctr">
              <a:lnSpc>
                <a:spcPts val="4200"/>
              </a:lnSpc>
              <a:buFont typeface="Arial"/>
              <a:buChar char="•"/>
            </a:pPr>
            <a:r>
              <a:rPr lang="en-US" sz="2800" dirty="0" err="1">
                <a:solidFill>
                  <a:srgbClr val="261310"/>
                </a:solidFill>
                <a:latin typeface="Noto Sans Bold"/>
              </a:rPr>
              <a:t>Sơ</a:t>
            </a:r>
            <a:r>
              <a:rPr lang="en-US" sz="2800" dirty="0">
                <a:solidFill>
                  <a:srgbClr val="261310"/>
                </a:solidFill>
                <a:latin typeface="Noto Sans Bold"/>
              </a:rPr>
              <a:t> </a:t>
            </a:r>
            <a:r>
              <a:rPr lang="en-US" sz="2800" dirty="0" err="1">
                <a:solidFill>
                  <a:srgbClr val="261310"/>
                </a:solidFill>
                <a:latin typeface="Noto Sans Bold"/>
              </a:rPr>
              <a:t>đồ</a:t>
            </a:r>
            <a:r>
              <a:rPr lang="en-US" sz="2800" dirty="0">
                <a:solidFill>
                  <a:srgbClr val="261310"/>
                </a:solidFill>
                <a:latin typeface="Noto Sans Bold"/>
              </a:rPr>
              <a:t> logic </a:t>
            </a:r>
            <a:r>
              <a:rPr lang="en-US" sz="2800" dirty="0" err="1">
                <a:solidFill>
                  <a:srgbClr val="261310"/>
                </a:solidFill>
                <a:latin typeface="Noto Sans Bold"/>
              </a:rPr>
              <a:t>trung</a:t>
            </a:r>
            <a:r>
              <a:rPr lang="en-US" sz="2800" dirty="0">
                <a:solidFill>
                  <a:srgbClr val="261310"/>
                </a:solidFill>
                <a:latin typeface="Noto Sans Bold"/>
              </a:rPr>
              <a:t> </a:t>
            </a:r>
            <a:r>
              <a:rPr lang="en-US" sz="2800" dirty="0" err="1">
                <a:solidFill>
                  <a:srgbClr val="261310"/>
                </a:solidFill>
                <a:latin typeface="Noto Sans Bold"/>
              </a:rPr>
              <a:t>tâm</a:t>
            </a:r>
            <a:r>
              <a:rPr lang="en-US" sz="2800" dirty="0">
                <a:solidFill>
                  <a:srgbClr val="261310"/>
                </a:solidFill>
                <a:latin typeface="Noto Sans Bold"/>
              </a:rPr>
              <a:t> tin </a:t>
            </a:r>
            <a:r>
              <a:rPr lang="en-US" sz="2800" dirty="0" err="1">
                <a:solidFill>
                  <a:srgbClr val="261310"/>
                </a:solidFill>
                <a:latin typeface="Noto Sans Bold"/>
              </a:rPr>
              <a:t>học</a:t>
            </a:r>
            <a:endParaRPr lang="en-US" sz="2800" dirty="0">
              <a:solidFill>
                <a:srgbClr val="261310"/>
              </a:solidFill>
              <a:latin typeface="Noto Sans Bold"/>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1"/>
            <a:ext cx="18288000" cy="1893437"/>
            <a:chOff x="0" y="0"/>
            <a:chExt cx="4816593" cy="477878"/>
          </a:xfrm>
        </p:grpSpPr>
        <p:sp>
          <p:nvSpPr>
            <p:cNvPr id="4" name="Freeform 4"/>
            <p:cNvSpPr/>
            <p:nvPr/>
          </p:nvSpPr>
          <p:spPr>
            <a:xfrm>
              <a:off x="0" y="0"/>
              <a:ext cx="4816592" cy="477878"/>
            </a:xfrm>
            <a:custGeom>
              <a:avLst/>
              <a:gdLst/>
              <a:ahLst/>
              <a:cxnLst/>
              <a:rect l="l" t="t" r="r" b="b"/>
              <a:pathLst>
                <a:path w="4816592" h="477878">
                  <a:moveTo>
                    <a:pt x="0" y="0"/>
                  </a:moveTo>
                  <a:lnTo>
                    <a:pt x="4816592" y="0"/>
                  </a:lnTo>
                  <a:lnTo>
                    <a:pt x="4816592" y="477878"/>
                  </a:lnTo>
                  <a:lnTo>
                    <a:pt x="0" y="477878"/>
                  </a:lnTo>
                  <a:close/>
                </a:path>
              </a:pathLst>
            </a:custGeom>
            <a:solidFill>
              <a:srgbClr val="004AAD"/>
            </a:solidFill>
          </p:spPr>
        </p:sp>
        <p:sp>
          <p:nvSpPr>
            <p:cNvPr id="5" name="TextBox 5"/>
            <p:cNvSpPr txBox="1"/>
            <p:nvPr/>
          </p:nvSpPr>
          <p:spPr>
            <a:xfrm>
              <a:off x="0" y="-19050"/>
              <a:ext cx="4816593" cy="49692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597020" y="-4729397"/>
            <a:ext cx="6470558" cy="6639565"/>
          </a:xfrm>
          <a:custGeom>
            <a:avLst/>
            <a:gdLst/>
            <a:ahLst/>
            <a:cxnLst/>
            <a:rect l="l" t="t" r="r" b="b"/>
            <a:pathLst>
              <a:path w="6470558" h="6639565">
                <a:moveTo>
                  <a:pt x="0" y="0"/>
                </a:moveTo>
                <a:lnTo>
                  <a:pt x="6470558" y="0"/>
                </a:lnTo>
                <a:lnTo>
                  <a:pt x="6470558" y="6639566"/>
                </a:lnTo>
                <a:lnTo>
                  <a:pt x="0" y="6639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125878" y="-3733389"/>
            <a:ext cx="5701464" cy="5850383"/>
          </a:xfrm>
          <a:custGeom>
            <a:avLst/>
            <a:gdLst/>
            <a:ahLst/>
            <a:cxnLst/>
            <a:rect l="l" t="t" r="r" b="b"/>
            <a:pathLst>
              <a:path w="5701464" h="5850383">
                <a:moveTo>
                  <a:pt x="0" y="0"/>
                </a:moveTo>
                <a:lnTo>
                  <a:pt x="5701464" y="0"/>
                </a:lnTo>
                <a:lnTo>
                  <a:pt x="5701464" y="5850383"/>
                </a:lnTo>
                <a:lnTo>
                  <a:pt x="0" y="58503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0" y="641961"/>
            <a:ext cx="16840200" cy="751616"/>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sp>
        <p:nvSpPr>
          <p:cNvPr id="9" name="Freeform 9"/>
          <p:cNvSpPr/>
          <p:nvPr/>
        </p:nvSpPr>
        <p:spPr>
          <a:xfrm>
            <a:off x="3505200" y="2407787"/>
            <a:ext cx="12252634" cy="7823798"/>
          </a:xfrm>
          <a:custGeom>
            <a:avLst/>
            <a:gdLst/>
            <a:ahLst/>
            <a:cxnLst/>
            <a:rect l="l" t="t" r="r" b="b"/>
            <a:pathLst>
              <a:path w="12252634" h="8446856">
                <a:moveTo>
                  <a:pt x="0" y="0"/>
                </a:moveTo>
                <a:lnTo>
                  <a:pt x="12252635" y="0"/>
                </a:lnTo>
                <a:lnTo>
                  <a:pt x="12252635" y="8446856"/>
                </a:lnTo>
                <a:lnTo>
                  <a:pt x="0" y="8446856"/>
                </a:lnTo>
                <a:lnTo>
                  <a:pt x="0" y="0"/>
                </a:lnTo>
                <a:close/>
              </a:path>
            </a:pathLst>
          </a:custGeom>
          <a:blipFill>
            <a:blip r:embed="rId4"/>
            <a:stretch>
              <a:fillRect t="-11275" b="-3694"/>
            </a:stretch>
          </a:blipFill>
        </p:spPr>
      </p:sp>
      <p:sp>
        <p:nvSpPr>
          <p:cNvPr id="10" name="TextBox 10"/>
          <p:cNvSpPr txBox="1"/>
          <p:nvPr/>
        </p:nvSpPr>
        <p:spPr>
          <a:xfrm>
            <a:off x="-183431" y="1893437"/>
            <a:ext cx="6556680" cy="514350"/>
          </a:xfrm>
          <a:prstGeom prst="rect">
            <a:avLst/>
          </a:prstGeom>
        </p:spPr>
        <p:txBody>
          <a:bodyPr lIns="0" tIns="0" rIns="0" bIns="0" rtlCol="0" anchor="t">
            <a:spAutoFit/>
          </a:bodyPr>
          <a:lstStyle/>
          <a:p>
            <a:pPr marL="647700" lvl="1" indent="-323850" algn="ctr">
              <a:lnSpc>
                <a:spcPts val="4200"/>
              </a:lnSpc>
              <a:buFont typeface="Arial"/>
              <a:buChar char="•"/>
            </a:pPr>
            <a:r>
              <a:rPr lang="en-US" sz="2800" dirty="0" err="1">
                <a:solidFill>
                  <a:srgbClr val="261310"/>
                </a:solidFill>
                <a:latin typeface="Noto Sans Bold"/>
              </a:rPr>
              <a:t>Sơ</a:t>
            </a:r>
            <a:r>
              <a:rPr lang="en-US" sz="2800" dirty="0">
                <a:solidFill>
                  <a:srgbClr val="261310"/>
                </a:solidFill>
                <a:latin typeface="Noto Sans Bold"/>
              </a:rPr>
              <a:t> </a:t>
            </a:r>
            <a:r>
              <a:rPr lang="en-US" sz="2800" dirty="0" err="1">
                <a:solidFill>
                  <a:srgbClr val="261310"/>
                </a:solidFill>
                <a:latin typeface="Noto Sans Bold"/>
              </a:rPr>
              <a:t>đồ</a:t>
            </a:r>
            <a:r>
              <a:rPr lang="en-US" sz="2800" dirty="0">
                <a:solidFill>
                  <a:srgbClr val="261310"/>
                </a:solidFill>
                <a:latin typeface="Noto Sans Bold"/>
              </a:rPr>
              <a:t> </a:t>
            </a:r>
            <a:r>
              <a:rPr lang="en-US" sz="2800" dirty="0" err="1">
                <a:solidFill>
                  <a:srgbClr val="261310"/>
                </a:solidFill>
                <a:latin typeface="Noto Sans Bold"/>
              </a:rPr>
              <a:t>vật</a:t>
            </a:r>
            <a:r>
              <a:rPr lang="en-US" sz="2800" dirty="0">
                <a:solidFill>
                  <a:srgbClr val="261310"/>
                </a:solidFill>
                <a:latin typeface="Noto Sans Bold"/>
              </a:rPr>
              <a:t> </a:t>
            </a:r>
            <a:r>
              <a:rPr lang="en-US" sz="2800" dirty="0" err="1">
                <a:solidFill>
                  <a:srgbClr val="261310"/>
                </a:solidFill>
                <a:latin typeface="Noto Sans Bold"/>
              </a:rPr>
              <a:t>lý</a:t>
            </a:r>
            <a:r>
              <a:rPr lang="en-US" sz="2800" dirty="0">
                <a:solidFill>
                  <a:srgbClr val="261310"/>
                </a:solidFill>
                <a:latin typeface="Noto Sans Bold"/>
              </a:rPr>
              <a:t> </a:t>
            </a:r>
            <a:r>
              <a:rPr lang="en-US" sz="2800" dirty="0" err="1">
                <a:solidFill>
                  <a:srgbClr val="261310"/>
                </a:solidFill>
                <a:latin typeface="Noto Sans Bold"/>
              </a:rPr>
              <a:t>trung</a:t>
            </a:r>
            <a:r>
              <a:rPr lang="en-US" sz="2800" dirty="0">
                <a:solidFill>
                  <a:srgbClr val="261310"/>
                </a:solidFill>
                <a:latin typeface="Noto Sans Bold"/>
              </a:rPr>
              <a:t> </a:t>
            </a:r>
            <a:r>
              <a:rPr lang="en-US" sz="2800" dirty="0" err="1">
                <a:solidFill>
                  <a:srgbClr val="261310"/>
                </a:solidFill>
                <a:latin typeface="Noto Sans Bold"/>
              </a:rPr>
              <a:t>tâm</a:t>
            </a:r>
            <a:r>
              <a:rPr lang="en-US" sz="2800" dirty="0">
                <a:solidFill>
                  <a:srgbClr val="261310"/>
                </a:solidFill>
                <a:latin typeface="Noto Sans Bold"/>
              </a:rPr>
              <a:t> tin </a:t>
            </a:r>
            <a:r>
              <a:rPr lang="en-US" sz="2800" dirty="0" err="1">
                <a:solidFill>
                  <a:srgbClr val="261310"/>
                </a:solidFill>
                <a:latin typeface="Noto Sans Bold"/>
              </a:rPr>
              <a:t>học</a:t>
            </a:r>
            <a:endParaRPr lang="en-US" sz="2800" dirty="0">
              <a:solidFill>
                <a:srgbClr val="261310"/>
              </a:solidFill>
              <a:latin typeface="Noto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CEEAF6"/>
            </a:gs>
            <a:gs pos="100000">
              <a:srgbClr val="FFFFFF">
                <a:alpha val="100000"/>
              </a:srgbClr>
            </a:gs>
          </a:gsLst>
          <a:lin ang="5400000" scaled="0"/>
        </a:gradFill>
        <a:effectLst/>
      </p:bgPr>
    </p:bg>
    <p:spTree>
      <p:nvGrpSpPr>
        <p:cNvPr id="1" name=""/>
        <p:cNvGrpSpPr/>
        <p:nvPr/>
      </p:nvGrpSpPr>
      <p:grpSpPr>
        <a:xfrm>
          <a:off x="0" y="0"/>
          <a:ext cx="0" cy="0"/>
          <a:chOff x="0" y="0"/>
          <a:chExt cx="0" cy="0"/>
        </a:xfrm>
      </p:grpSpPr>
      <p:grpSp>
        <p:nvGrpSpPr>
          <p:cNvPr id="3" name="Group 3"/>
          <p:cNvGrpSpPr/>
          <p:nvPr/>
        </p:nvGrpSpPr>
        <p:grpSpPr>
          <a:xfrm>
            <a:off x="0" y="0"/>
            <a:ext cx="18288000" cy="1814444"/>
            <a:chOff x="0" y="0"/>
            <a:chExt cx="4816593" cy="477878"/>
          </a:xfrm>
        </p:grpSpPr>
        <p:sp>
          <p:nvSpPr>
            <p:cNvPr id="4" name="Freeform 4"/>
            <p:cNvSpPr/>
            <p:nvPr/>
          </p:nvSpPr>
          <p:spPr>
            <a:xfrm>
              <a:off x="0" y="0"/>
              <a:ext cx="4816592" cy="477878"/>
            </a:xfrm>
            <a:custGeom>
              <a:avLst/>
              <a:gdLst/>
              <a:ahLst/>
              <a:cxnLst/>
              <a:rect l="l" t="t" r="r" b="b"/>
              <a:pathLst>
                <a:path w="4816592" h="477878">
                  <a:moveTo>
                    <a:pt x="0" y="0"/>
                  </a:moveTo>
                  <a:lnTo>
                    <a:pt x="4816592" y="0"/>
                  </a:lnTo>
                  <a:lnTo>
                    <a:pt x="4816592" y="477878"/>
                  </a:lnTo>
                  <a:lnTo>
                    <a:pt x="0" y="477878"/>
                  </a:lnTo>
                  <a:close/>
                </a:path>
              </a:pathLst>
            </a:custGeom>
            <a:solidFill>
              <a:srgbClr val="004AAD"/>
            </a:solidFill>
          </p:spPr>
        </p:sp>
        <p:sp>
          <p:nvSpPr>
            <p:cNvPr id="5" name="TextBox 5"/>
            <p:cNvSpPr txBox="1"/>
            <p:nvPr/>
          </p:nvSpPr>
          <p:spPr>
            <a:xfrm>
              <a:off x="0" y="-19050"/>
              <a:ext cx="4816593" cy="49692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597020" y="-4729397"/>
            <a:ext cx="6470558" cy="6639565"/>
          </a:xfrm>
          <a:custGeom>
            <a:avLst/>
            <a:gdLst/>
            <a:ahLst/>
            <a:cxnLst/>
            <a:rect l="l" t="t" r="r" b="b"/>
            <a:pathLst>
              <a:path w="6470558" h="6639565">
                <a:moveTo>
                  <a:pt x="0" y="0"/>
                </a:moveTo>
                <a:lnTo>
                  <a:pt x="6470558" y="0"/>
                </a:lnTo>
                <a:lnTo>
                  <a:pt x="6470558" y="6639566"/>
                </a:lnTo>
                <a:lnTo>
                  <a:pt x="0" y="6639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2036997">
            <a:off x="-3034167" y="-3996443"/>
            <a:ext cx="5701464" cy="5850383"/>
          </a:xfrm>
          <a:custGeom>
            <a:avLst/>
            <a:gdLst/>
            <a:ahLst/>
            <a:cxnLst/>
            <a:rect l="l" t="t" r="r" b="b"/>
            <a:pathLst>
              <a:path w="5701464" h="5850383">
                <a:moveTo>
                  <a:pt x="0" y="0"/>
                </a:moveTo>
                <a:lnTo>
                  <a:pt x="5701464" y="0"/>
                </a:lnTo>
                <a:lnTo>
                  <a:pt x="5701464" y="5850383"/>
                </a:lnTo>
                <a:lnTo>
                  <a:pt x="0" y="58503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592183" y="2850269"/>
            <a:ext cx="11792726" cy="6408031"/>
          </a:xfrm>
          <a:custGeom>
            <a:avLst/>
            <a:gdLst/>
            <a:ahLst/>
            <a:cxnLst/>
            <a:rect l="l" t="t" r="r" b="b"/>
            <a:pathLst>
              <a:path w="11792726" h="6408031">
                <a:moveTo>
                  <a:pt x="0" y="0"/>
                </a:moveTo>
                <a:lnTo>
                  <a:pt x="11792726" y="0"/>
                </a:lnTo>
                <a:lnTo>
                  <a:pt x="11792726" y="6408031"/>
                </a:lnTo>
                <a:lnTo>
                  <a:pt x="0" y="6408031"/>
                </a:lnTo>
                <a:lnTo>
                  <a:pt x="0" y="0"/>
                </a:lnTo>
                <a:close/>
              </a:path>
            </a:pathLst>
          </a:custGeom>
          <a:blipFill>
            <a:blip r:embed="rId4"/>
            <a:stretch>
              <a:fillRect/>
            </a:stretch>
          </a:blipFill>
        </p:spPr>
      </p:sp>
      <p:sp>
        <p:nvSpPr>
          <p:cNvPr id="10" name="TextBox 10"/>
          <p:cNvSpPr txBox="1"/>
          <p:nvPr/>
        </p:nvSpPr>
        <p:spPr>
          <a:xfrm>
            <a:off x="-183435" y="549533"/>
            <a:ext cx="17401554" cy="755913"/>
          </a:xfrm>
          <a:prstGeom prst="rect">
            <a:avLst/>
          </a:prstGeom>
        </p:spPr>
        <p:txBody>
          <a:bodyPr wrap="square" lIns="0" tIns="0" rIns="0" bIns="0" rtlCol="0" anchor="t">
            <a:spAutoFit/>
          </a:bodyPr>
          <a:lstStyle/>
          <a:p>
            <a:pPr algn="ctr">
              <a:lnSpc>
                <a:spcPts val="6252"/>
              </a:lnSpc>
            </a:pPr>
            <a:r>
              <a:rPr lang="en-US" sz="4400" spc="444" dirty="0">
                <a:solidFill>
                  <a:srgbClr val="FFFFFF"/>
                </a:solidFill>
                <a:latin typeface="Noto Sans Bold"/>
              </a:rPr>
              <a:t>CHƯƠNG </a:t>
            </a:r>
            <a:r>
              <a:rPr lang="vi-VN" sz="4400" spc="444" dirty="0">
                <a:solidFill>
                  <a:srgbClr val="FFFFFF"/>
                </a:solidFill>
                <a:latin typeface="Noto Sans Bold"/>
              </a:rPr>
              <a:t>3</a:t>
            </a:r>
            <a:r>
              <a:rPr lang="en-US" sz="4400" spc="444" dirty="0">
                <a:solidFill>
                  <a:srgbClr val="FFFFFF"/>
                </a:solidFill>
                <a:latin typeface="Noto Sans Bold"/>
              </a:rPr>
              <a:t>: TRIỂN KHAI THIẾT KẾ HỆ THỐNG MẠNG</a:t>
            </a:r>
          </a:p>
        </p:txBody>
      </p:sp>
      <p:sp>
        <p:nvSpPr>
          <p:cNvPr id="11" name="TextBox 11"/>
          <p:cNvSpPr txBox="1"/>
          <p:nvPr/>
        </p:nvSpPr>
        <p:spPr>
          <a:xfrm>
            <a:off x="-183431" y="1893437"/>
            <a:ext cx="6556680" cy="514350"/>
          </a:xfrm>
          <a:prstGeom prst="rect">
            <a:avLst/>
          </a:prstGeom>
        </p:spPr>
        <p:txBody>
          <a:bodyPr lIns="0" tIns="0" rIns="0" bIns="0" rtlCol="0" anchor="t">
            <a:spAutoFit/>
          </a:bodyPr>
          <a:lstStyle/>
          <a:p>
            <a:pPr marL="647700" lvl="1" indent="-323850" algn="ctr">
              <a:lnSpc>
                <a:spcPts val="4200"/>
              </a:lnSpc>
              <a:buFont typeface="Arial"/>
              <a:buChar char="•"/>
            </a:pPr>
            <a:r>
              <a:rPr lang="en-US" sz="2800" dirty="0" err="1">
                <a:solidFill>
                  <a:srgbClr val="261310"/>
                </a:solidFill>
                <a:latin typeface="Noto Sans Bold"/>
              </a:rPr>
              <a:t>Sơ</a:t>
            </a:r>
            <a:r>
              <a:rPr lang="en-US" sz="2800" dirty="0">
                <a:solidFill>
                  <a:srgbClr val="261310"/>
                </a:solidFill>
                <a:latin typeface="Noto Sans Bold"/>
              </a:rPr>
              <a:t> </a:t>
            </a:r>
            <a:r>
              <a:rPr lang="en-US" sz="2800" dirty="0" err="1">
                <a:solidFill>
                  <a:srgbClr val="261310"/>
                </a:solidFill>
                <a:latin typeface="Noto Sans Bold"/>
              </a:rPr>
              <a:t>đồ</a:t>
            </a:r>
            <a:r>
              <a:rPr lang="en-US" sz="2800" dirty="0">
                <a:solidFill>
                  <a:srgbClr val="261310"/>
                </a:solidFill>
                <a:latin typeface="Noto Sans Bold"/>
              </a:rPr>
              <a:t> </a:t>
            </a:r>
            <a:r>
              <a:rPr lang="en-US" sz="2800" dirty="0" err="1">
                <a:solidFill>
                  <a:srgbClr val="261310"/>
                </a:solidFill>
                <a:latin typeface="Noto Sans Bold"/>
              </a:rPr>
              <a:t>vật</a:t>
            </a:r>
            <a:r>
              <a:rPr lang="en-US" sz="2800" dirty="0">
                <a:solidFill>
                  <a:srgbClr val="261310"/>
                </a:solidFill>
                <a:latin typeface="Noto Sans Bold"/>
              </a:rPr>
              <a:t> </a:t>
            </a:r>
            <a:r>
              <a:rPr lang="en-US" sz="2800" dirty="0" err="1">
                <a:solidFill>
                  <a:srgbClr val="261310"/>
                </a:solidFill>
                <a:latin typeface="Noto Sans Bold"/>
              </a:rPr>
              <a:t>lý</a:t>
            </a:r>
            <a:r>
              <a:rPr lang="en-US" sz="2800" dirty="0">
                <a:solidFill>
                  <a:srgbClr val="261310"/>
                </a:solidFill>
                <a:latin typeface="Noto Sans Bold"/>
              </a:rPr>
              <a:t> </a:t>
            </a:r>
            <a:r>
              <a:rPr lang="en-US" sz="2800" dirty="0" err="1">
                <a:solidFill>
                  <a:srgbClr val="261310"/>
                </a:solidFill>
                <a:latin typeface="Noto Sans Bold"/>
              </a:rPr>
              <a:t>phòng</a:t>
            </a:r>
            <a:r>
              <a:rPr lang="en-US" sz="2800" dirty="0">
                <a:solidFill>
                  <a:srgbClr val="261310"/>
                </a:solidFill>
                <a:latin typeface="Noto Sans Bold"/>
              </a:rPr>
              <a:t> </a:t>
            </a:r>
            <a:r>
              <a:rPr lang="en-US" sz="2800" dirty="0" err="1">
                <a:solidFill>
                  <a:srgbClr val="261310"/>
                </a:solidFill>
                <a:latin typeface="Noto Sans Bold"/>
              </a:rPr>
              <a:t>lễ</a:t>
            </a:r>
            <a:r>
              <a:rPr lang="en-US" sz="2800" dirty="0">
                <a:solidFill>
                  <a:srgbClr val="261310"/>
                </a:solidFill>
                <a:latin typeface="Noto Sans Bold"/>
              </a:rPr>
              <a:t> </a:t>
            </a:r>
            <a:r>
              <a:rPr lang="en-US" sz="2800" dirty="0" err="1">
                <a:solidFill>
                  <a:srgbClr val="261310"/>
                </a:solidFill>
                <a:latin typeface="Noto Sans Bold"/>
              </a:rPr>
              <a:t>tân</a:t>
            </a:r>
            <a:endParaRPr lang="en-US" sz="2800" dirty="0">
              <a:solidFill>
                <a:srgbClr val="261310"/>
              </a:solidFill>
              <a:latin typeface="Noto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598</Words>
  <Application>Microsoft Office PowerPoint</Application>
  <PresentationFormat>Custom</PresentationFormat>
  <Paragraphs>77</Paragraphs>
  <Slides>18</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Montserrat</vt:lpstr>
      <vt:lpstr>Montserrat Bold</vt:lpstr>
      <vt:lpstr>Montserrat Italics</vt:lpstr>
      <vt:lpstr>Muli Bold</vt:lpstr>
      <vt:lpstr>Wingdings</vt:lpstr>
      <vt:lpstr>Calibri</vt:lpstr>
      <vt:lpstr>Noto Sans Bold</vt:lpstr>
      <vt:lpstr>Arial</vt:lpstr>
      <vt:lpstr>DejaVu Serif Bold</vt:lpstr>
      <vt:lpstr>Muli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Hoàng Thương Nguyễn</dc:creator>
  <cp:lastModifiedBy>Hoàng Thương Nguyễn</cp:lastModifiedBy>
  <cp:revision>12</cp:revision>
  <dcterms:created xsi:type="dcterms:W3CDTF">2006-08-16T00:00:00Z</dcterms:created>
  <dcterms:modified xsi:type="dcterms:W3CDTF">2024-01-18T08:38:12Z</dcterms:modified>
  <dc:identifier>DAF4RF6J1Ls</dc:identifier>
</cp:coreProperties>
</file>